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99fad036b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b377484454140"/>
  </p:sldMasterIdLst>
  <p:sldIdLst>
    <p:sldId xmlns:r="http://schemas.openxmlformats.org/officeDocument/2006/relationships" id="256" r:id="R9bcb9a9ea9484de6"/>
    <p:sldId xmlns:r="http://schemas.openxmlformats.org/officeDocument/2006/relationships" id="257" r:id="R7e4f93590e7c401c"/>
    <p:sldId xmlns:r="http://schemas.openxmlformats.org/officeDocument/2006/relationships" id="258" r:id="R369828ca96514927"/>
    <p:sldId xmlns:r="http://schemas.openxmlformats.org/officeDocument/2006/relationships" id="259" r:id="R5dda18119bca4161"/>
    <p:sldId xmlns:r="http://schemas.openxmlformats.org/officeDocument/2006/relationships" id="260" r:id="Ra4eb0842a9c34432"/>
    <p:sldId xmlns:r="http://schemas.openxmlformats.org/officeDocument/2006/relationships" id="261" r:id="R567ce6b0b91942a2"/>
    <p:sldId xmlns:r="http://schemas.openxmlformats.org/officeDocument/2006/relationships" id="262" r:id="Rb57133f4aa67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b377484454140" /><Relationship Type="http://schemas.openxmlformats.org/officeDocument/2006/relationships/slide" Target="/ppt/slides/slide1.xml" Id="R9bcb9a9ea9484de6" /><Relationship Type="http://schemas.openxmlformats.org/officeDocument/2006/relationships/slide" Target="/ppt/slides/slide2.xml" Id="R7e4f93590e7c401c" /><Relationship Type="http://schemas.openxmlformats.org/officeDocument/2006/relationships/slide" Target="/ppt/slides/slide3.xml" Id="R369828ca96514927" /><Relationship Type="http://schemas.openxmlformats.org/officeDocument/2006/relationships/slide" Target="/ppt/slides/slide4.xml" Id="R5dda18119bca4161" /><Relationship Type="http://schemas.openxmlformats.org/officeDocument/2006/relationships/slide" Target="/ppt/slides/slide5.xml" Id="Ra4eb0842a9c34432" /><Relationship Type="http://schemas.openxmlformats.org/officeDocument/2006/relationships/slide" Target="/ppt/slides/slide6.xml" Id="R567ce6b0b91942a2" /><Relationship Type="http://schemas.openxmlformats.org/officeDocument/2006/relationships/slide" Target="/ppt/slides/slide7.xml" Id="Rb57133f4aa67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10c3d1044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84a0f9684d86" /><Relationship Type="http://schemas.openxmlformats.org/officeDocument/2006/relationships/theme" Target="/ppt/slideMasters/theme/theme1.xml" Id="R4ec07e1af8f8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784a0f968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1c99a14d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edc46c7e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8512f7fbc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3f280028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7037bfca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d7b75cb0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c075572b7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 POBEDY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