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01ef75dae4b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5cb9b4d1784c69"/>
  </p:sldMasterIdLst>
  <p:sldIdLst>
    <p:sldId xmlns:r="http://schemas.openxmlformats.org/officeDocument/2006/relationships" id="256" r:id="R62acdbf0157c4cfa"/>
    <p:sldId xmlns:r="http://schemas.openxmlformats.org/officeDocument/2006/relationships" id="257" r:id="R4e12105e3f8b4d4f"/>
    <p:sldId xmlns:r="http://schemas.openxmlformats.org/officeDocument/2006/relationships" id="258" r:id="Rca42a6ffa67c496b"/>
    <p:sldId xmlns:r="http://schemas.openxmlformats.org/officeDocument/2006/relationships" id="259" r:id="Rc789e1076aec43f9"/>
    <p:sldId xmlns:r="http://schemas.openxmlformats.org/officeDocument/2006/relationships" id="260" r:id="Ra5ef8fada03f4072"/>
    <p:sldId xmlns:r="http://schemas.openxmlformats.org/officeDocument/2006/relationships" id="261" r:id="R5f3e6630f2ac4739"/>
    <p:sldId xmlns:r="http://schemas.openxmlformats.org/officeDocument/2006/relationships" id="262" r:id="Raba9b4f411bd4a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cb9b4d1784c69" /><Relationship Type="http://schemas.openxmlformats.org/officeDocument/2006/relationships/slide" Target="/ppt/slides/slide1.xml" Id="R62acdbf0157c4cfa" /><Relationship Type="http://schemas.openxmlformats.org/officeDocument/2006/relationships/slide" Target="/ppt/slides/slide2.xml" Id="R4e12105e3f8b4d4f" /><Relationship Type="http://schemas.openxmlformats.org/officeDocument/2006/relationships/slide" Target="/ppt/slides/slide3.xml" Id="Rca42a6ffa67c496b" /><Relationship Type="http://schemas.openxmlformats.org/officeDocument/2006/relationships/slide" Target="/ppt/slides/slide4.xml" Id="Rc789e1076aec43f9" /><Relationship Type="http://schemas.openxmlformats.org/officeDocument/2006/relationships/slide" Target="/ppt/slides/slide5.xml" Id="Ra5ef8fada03f4072" /><Relationship Type="http://schemas.openxmlformats.org/officeDocument/2006/relationships/slide" Target="/ppt/slides/slide6.xml" Id="R5f3e6630f2ac4739" /><Relationship Type="http://schemas.openxmlformats.org/officeDocument/2006/relationships/slide" Target="/ppt/slides/slide7.xml" Id="Raba9b4f411bd4a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a79a0b7aec48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90707df084652" /><Relationship Type="http://schemas.openxmlformats.org/officeDocument/2006/relationships/theme" Target="/ppt/slideMasters/theme/theme1.xml" Id="R4d2f63ee22c5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b90707df0846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08b1b00fff47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069ff751b45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ecc50c16954f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de61fb44c4e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9188f025744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a910a2a6945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a3e50a04e41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REDIT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REDIT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1 430 216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 CHATRINE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Teglverksgata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920 340 865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REDIT AS</a:t>
            </a:r>
          </a:p>
        </p:txBody>
      </p:sp>
    </p:spTree>
  </p:cSld>
  <p:clrMapOvr>
    <a:masterClrMapping xmlns:a="http://schemas.openxmlformats.org/drawingml/2006/main"/>
  </p:clrMapOvr>
</p:sld>
</file>