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97577c2e0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45d7777c74208"/>
  </p:sldMasterIdLst>
  <p:sldIdLst>
    <p:sldId xmlns:r="http://schemas.openxmlformats.org/officeDocument/2006/relationships" id="256" r:id="Rb32770ee45bd4140"/>
    <p:sldId xmlns:r="http://schemas.openxmlformats.org/officeDocument/2006/relationships" id="257" r:id="R4e2544e7fad34b1f"/>
    <p:sldId xmlns:r="http://schemas.openxmlformats.org/officeDocument/2006/relationships" id="258" r:id="Ra7f09cf0b0e84a8e"/>
    <p:sldId xmlns:r="http://schemas.openxmlformats.org/officeDocument/2006/relationships" id="259" r:id="R83e70807accd4a13"/>
    <p:sldId xmlns:r="http://schemas.openxmlformats.org/officeDocument/2006/relationships" id="260" r:id="R762c5694793c4294"/>
    <p:sldId xmlns:r="http://schemas.openxmlformats.org/officeDocument/2006/relationships" id="261" r:id="Re9cfa5f036804660"/>
    <p:sldId xmlns:r="http://schemas.openxmlformats.org/officeDocument/2006/relationships" id="262" r:id="R0b5a7dec3198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45d7777c74208" /><Relationship Type="http://schemas.openxmlformats.org/officeDocument/2006/relationships/slide" Target="/ppt/slides/slide1.xml" Id="Rb32770ee45bd4140" /><Relationship Type="http://schemas.openxmlformats.org/officeDocument/2006/relationships/slide" Target="/ppt/slides/slide2.xml" Id="R4e2544e7fad34b1f" /><Relationship Type="http://schemas.openxmlformats.org/officeDocument/2006/relationships/slide" Target="/ppt/slides/slide3.xml" Id="Ra7f09cf0b0e84a8e" /><Relationship Type="http://schemas.openxmlformats.org/officeDocument/2006/relationships/slide" Target="/ppt/slides/slide4.xml" Id="R83e70807accd4a13" /><Relationship Type="http://schemas.openxmlformats.org/officeDocument/2006/relationships/slide" Target="/ppt/slides/slide5.xml" Id="R762c5694793c4294" /><Relationship Type="http://schemas.openxmlformats.org/officeDocument/2006/relationships/slide" Target="/ppt/slides/slide6.xml" Id="Re9cfa5f036804660" /><Relationship Type="http://schemas.openxmlformats.org/officeDocument/2006/relationships/slide" Target="/ppt/slides/slide7.xml" Id="R0b5a7dec3198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9cfe0b466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f34c35b7c486a" /><Relationship Type="http://schemas.openxmlformats.org/officeDocument/2006/relationships/theme" Target="/ppt/slideMasters/theme/theme1.xml" Id="R216ce377bd24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f34c35b7c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6ad6a086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3e8318e9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ae565b7b4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fe73b932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0c73f197e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2fc029a19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121dacf8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