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19538033654a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30b7f73bdb44bf"/>
  </p:sldMasterIdLst>
  <p:sldIdLst>
    <p:sldId xmlns:r="http://schemas.openxmlformats.org/officeDocument/2006/relationships" id="256" r:id="Rcab4ba1ecd6b4251"/>
    <p:sldId xmlns:r="http://schemas.openxmlformats.org/officeDocument/2006/relationships" id="257" r:id="Red29cd17a5c44d36"/>
    <p:sldId xmlns:r="http://schemas.openxmlformats.org/officeDocument/2006/relationships" id="258" r:id="R28fcbadc85004e6e"/>
    <p:sldId xmlns:r="http://schemas.openxmlformats.org/officeDocument/2006/relationships" id="259" r:id="R06dceb3cb8134915"/>
    <p:sldId xmlns:r="http://schemas.openxmlformats.org/officeDocument/2006/relationships" id="260" r:id="R1a844723bdfd43a3"/>
    <p:sldId xmlns:r="http://schemas.openxmlformats.org/officeDocument/2006/relationships" id="261" r:id="R4980328a82214c16"/>
    <p:sldId xmlns:r="http://schemas.openxmlformats.org/officeDocument/2006/relationships" id="262" r:id="Rc6c1bb5b4d604f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30b7f73bdb44bf" /><Relationship Type="http://schemas.openxmlformats.org/officeDocument/2006/relationships/slide" Target="/ppt/slides/slide1.xml" Id="Rcab4ba1ecd6b4251" /><Relationship Type="http://schemas.openxmlformats.org/officeDocument/2006/relationships/slide" Target="/ppt/slides/slide2.xml" Id="Red29cd17a5c44d36" /><Relationship Type="http://schemas.openxmlformats.org/officeDocument/2006/relationships/slide" Target="/ppt/slides/slide3.xml" Id="R28fcbadc85004e6e" /><Relationship Type="http://schemas.openxmlformats.org/officeDocument/2006/relationships/slide" Target="/ppt/slides/slide4.xml" Id="R06dceb3cb8134915" /><Relationship Type="http://schemas.openxmlformats.org/officeDocument/2006/relationships/slide" Target="/ppt/slides/slide5.xml" Id="R1a844723bdfd43a3" /><Relationship Type="http://schemas.openxmlformats.org/officeDocument/2006/relationships/slide" Target="/ppt/slides/slide6.xml" Id="R4980328a82214c16" /><Relationship Type="http://schemas.openxmlformats.org/officeDocument/2006/relationships/slide" Target="/ppt/slides/slide7.xml" Id="Rc6c1bb5b4d604f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a43ffee49f4f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bd1918f59440f" /><Relationship Type="http://schemas.openxmlformats.org/officeDocument/2006/relationships/theme" Target="/ppt/slideMasters/theme/theme1.xml" Id="R3653025f7ab0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abd1918f5944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5d1fd320347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049188fa945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139551ca04b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d9c58ca5346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d5e627cfb47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d4224457e4a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59f3c850d45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