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776825c1c641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a65568084549b9"/>
  </p:sldMasterIdLst>
  <p:sldIdLst>
    <p:sldId xmlns:r="http://schemas.openxmlformats.org/officeDocument/2006/relationships" id="256" r:id="R9eb716e01c7844ef"/>
    <p:sldId xmlns:r="http://schemas.openxmlformats.org/officeDocument/2006/relationships" id="257" r:id="R0fb5a023291147ba"/>
    <p:sldId xmlns:r="http://schemas.openxmlformats.org/officeDocument/2006/relationships" id="258" r:id="Rc27012e931f54ab9"/>
    <p:sldId xmlns:r="http://schemas.openxmlformats.org/officeDocument/2006/relationships" id="259" r:id="R8fa3d40ec38540ce"/>
    <p:sldId xmlns:r="http://schemas.openxmlformats.org/officeDocument/2006/relationships" id="260" r:id="R063932aac52046a8"/>
    <p:sldId xmlns:r="http://schemas.openxmlformats.org/officeDocument/2006/relationships" id="261" r:id="R4e8d824865fb4d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a65568084549b9" /><Relationship Type="http://schemas.openxmlformats.org/officeDocument/2006/relationships/slide" Target="/ppt/slides/slide1.xml" Id="R9eb716e01c7844ef" /><Relationship Type="http://schemas.openxmlformats.org/officeDocument/2006/relationships/slide" Target="/ppt/slides/slide2.xml" Id="R0fb5a023291147ba" /><Relationship Type="http://schemas.openxmlformats.org/officeDocument/2006/relationships/slide" Target="/ppt/slides/slide3.xml" Id="Rc27012e931f54ab9" /><Relationship Type="http://schemas.openxmlformats.org/officeDocument/2006/relationships/slide" Target="/ppt/slides/slide4.xml" Id="R8fa3d40ec38540ce" /><Relationship Type="http://schemas.openxmlformats.org/officeDocument/2006/relationships/slide" Target="/ppt/slides/slide5.xml" Id="R063932aac52046a8" /><Relationship Type="http://schemas.openxmlformats.org/officeDocument/2006/relationships/slide" Target="/ppt/slides/slide6.xml" Id="R4e8d824865fb4d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370141962e46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0a5622cf24384" /><Relationship Type="http://schemas.openxmlformats.org/officeDocument/2006/relationships/theme" Target="/ppt/slideMasters/theme/theme1.xml" Id="R39de0d59e4f24c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40a5622cf243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839b78741847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0f9d4c0cbf4f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6f66c471648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5cea3d3fd149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76002554749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d8cd33c5154b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P2EM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 Braatens veg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920 337 708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