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7cdeda5f0c747e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177f5e6f6aa4e24"/>
  </p:sldMasterIdLst>
  <p:sldIdLst>
    <p:sldId xmlns:r="http://schemas.openxmlformats.org/officeDocument/2006/relationships" id="256" r:id="Rc90a849f71ab4954"/>
    <p:sldId xmlns:r="http://schemas.openxmlformats.org/officeDocument/2006/relationships" id="257" r:id="Rb544c2579e564010"/>
    <p:sldId xmlns:r="http://schemas.openxmlformats.org/officeDocument/2006/relationships" id="258" r:id="R21339432915348a7"/>
    <p:sldId xmlns:r="http://schemas.openxmlformats.org/officeDocument/2006/relationships" id="259" r:id="R6e46a3d968cf4df6"/>
    <p:sldId xmlns:r="http://schemas.openxmlformats.org/officeDocument/2006/relationships" id="260" r:id="R121e1e75606b47e8"/>
    <p:sldId xmlns:r="http://schemas.openxmlformats.org/officeDocument/2006/relationships" id="261" r:id="Re3f7daad6b5a43ed"/>
    <p:sldId xmlns:r="http://schemas.openxmlformats.org/officeDocument/2006/relationships" id="262" r:id="R56b6da20d4f440d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177f5e6f6aa4e24" /><Relationship Type="http://schemas.openxmlformats.org/officeDocument/2006/relationships/slide" Target="/ppt/slides/slide1.xml" Id="Rc90a849f71ab4954" /><Relationship Type="http://schemas.openxmlformats.org/officeDocument/2006/relationships/slide" Target="/ppt/slides/slide2.xml" Id="Rb544c2579e564010" /><Relationship Type="http://schemas.openxmlformats.org/officeDocument/2006/relationships/slide" Target="/ppt/slides/slide3.xml" Id="R21339432915348a7" /><Relationship Type="http://schemas.openxmlformats.org/officeDocument/2006/relationships/slide" Target="/ppt/slides/slide4.xml" Id="R6e46a3d968cf4df6" /><Relationship Type="http://schemas.openxmlformats.org/officeDocument/2006/relationships/slide" Target="/ppt/slides/slide5.xml" Id="R121e1e75606b47e8" /><Relationship Type="http://schemas.openxmlformats.org/officeDocument/2006/relationships/slide" Target="/ppt/slides/slide6.xml" Id="Re3f7daad6b5a43ed" /><Relationship Type="http://schemas.openxmlformats.org/officeDocument/2006/relationships/slide" Target="/ppt/slides/slide7.xml" Id="R56b6da20d4f440d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a5df889fbc74c0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12f2c861a74be5" /><Relationship Type="http://schemas.openxmlformats.org/officeDocument/2006/relationships/theme" Target="/ppt/slideMasters/theme/theme1.xml" Id="Rf7a935d526844ce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412f2c861a74be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cafafa882545b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1531bd3ccf403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2b5a188acd4d1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752e03c5cf409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e26f43a6524ee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17dada8e65463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8d1082da7e4b8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NAUSTE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NAUSTE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NAUSTE INVEST AS ble etablert [år] og holder til i Eresfjord.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NAUSTE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NAUSTE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NAUSTE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−19 472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1 013 058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5 060 806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11 063 052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NAUSTE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NAUSTE MAGNE ARNOLD  –  64,0 %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NAUSTE KAROLINE  –  12,0 %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NAUSTE KIKKA JOHNSEN  –  12,0 %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NAUSTE MARIANNE  –  12,0 %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NAUSTE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v/Magne Nauste, Naustevegen 66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6470 Eresfjord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920 312 594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NAUSTE INVEST AS</a:t>
            </a:r>
          </a:p>
        </p:txBody>
      </p:sp>
    </p:spTree>
  </p:cSld>
  <p:clrMapOvr>
    <a:masterClrMapping xmlns:a="http://schemas.openxmlformats.org/drawingml/2006/main"/>
  </p:clrMapOvr>
</p:sld>
</file>