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ebdc712fd140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46349b2d4c42c6"/>
  </p:sldMasterIdLst>
  <p:sldIdLst>
    <p:sldId xmlns:r="http://schemas.openxmlformats.org/officeDocument/2006/relationships" id="256" r:id="R514837ab17354f61"/>
    <p:sldId xmlns:r="http://schemas.openxmlformats.org/officeDocument/2006/relationships" id="257" r:id="R92abfcfd7e2d44a9"/>
    <p:sldId xmlns:r="http://schemas.openxmlformats.org/officeDocument/2006/relationships" id="258" r:id="Rfa75c130ba5f462c"/>
    <p:sldId xmlns:r="http://schemas.openxmlformats.org/officeDocument/2006/relationships" id="259" r:id="R245135af48a74b90"/>
    <p:sldId xmlns:r="http://schemas.openxmlformats.org/officeDocument/2006/relationships" id="260" r:id="R9f9be0e6f9544ebc"/>
    <p:sldId xmlns:r="http://schemas.openxmlformats.org/officeDocument/2006/relationships" id="261" r:id="R42621b511b8b4923"/>
    <p:sldId xmlns:r="http://schemas.openxmlformats.org/officeDocument/2006/relationships" id="262" r:id="R73f898c5915b4d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46349b2d4c42c6" /><Relationship Type="http://schemas.openxmlformats.org/officeDocument/2006/relationships/slide" Target="/ppt/slides/slide1.xml" Id="R514837ab17354f61" /><Relationship Type="http://schemas.openxmlformats.org/officeDocument/2006/relationships/slide" Target="/ppt/slides/slide2.xml" Id="R92abfcfd7e2d44a9" /><Relationship Type="http://schemas.openxmlformats.org/officeDocument/2006/relationships/slide" Target="/ppt/slides/slide3.xml" Id="Rfa75c130ba5f462c" /><Relationship Type="http://schemas.openxmlformats.org/officeDocument/2006/relationships/slide" Target="/ppt/slides/slide4.xml" Id="R245135af48a74b90" /><Relationship Type="http://schemas.openxmlformats.org/officeDocument/2006/relationships/slide" Target="/ppt/slides/slide5.xml" Id="R9f9be0e6f9544ebc" /><Relationship Type="http://schemas.openxmlformats.org/officeDocument/2006/relationships/slide" Target="/ppt/slides/slide6.xml" Id="R42621b511b8b4923" /><Relationship Type="http://schemas.openxmlformats.org/officeDocument/2006/relationships/slide" Target="/ppt/slides/slide7.xml" Id="R73f898c5915b4d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c31ccc272647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83b0bb09b47e8" /><Relationship Type="http://schemas.openxmlformats.org/officeDocument/2006/relationships/theme" Target="/ppt/slideMasters/theme/theme1.xml" Id="R9ac2a2b1bf3c49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e83b0bb09b47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99a1df0254b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3160a360b41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460b7417a4e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8e0002e1d4c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c2879c38346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f81f7571c41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8e8e4d10d4f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HEGGARD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HEGGARD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−1 590 946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−778 694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5 782 440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6 295 153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HEGGARD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Trestakkveien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920 275 117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