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51876a330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b7270e3e9469b"/>
  </p:sldMasterIdLst>
  <p:sldIdLst>
    <p:sldId xmlns:r="http://schemas.openxmlformats.org/officeDocument/2006/relationships" id="256" r:id="R675d5f52bce74065"/>
    <p:sldId xmlns:r="http://schemas.openxmlformats.org/officeDocument/2006/relationships" id="257" r:id="R619b5dd72fa445f2"/>
    <p:sldId xmlns:r="http://schemas.openxmlformats.org/officeDocument/2006/relationships" id="258" r:id="Rb79bce722cfe4a9e"/>
    <p:sldId xmlns:r="http://schemas.openxmlformats.org/officeDocument/2006/relationships" id="259" r:id="R35a46194626943fe"/>
    <p:sldId xmlns:r="http://schemas.openxmlformats.org/officeDocument/2006/relationships" id="260" r:id="Raa067da6705b468a"/>
    <p:sldId xmlns:r="http://schemas.openxmlformats.org/officeDocument/2006/relationships" id="261" r:id="R8e9b30f6560249fe"/>
    <p:sldId xmlns:r="http://schemas.openxmlformats.org/officeDocument/2006/relationships" id="262" r:id="Rb114f560c394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b7270e3e9469b" /><Relationship Type="http://schemas.openxmlformats.org/officeDocument/2006/relationships/slide" Target="/ppt/slides/slide1.xml" Id="R675d5f52bce74065" /><Relationship Type="http://schemas.openxmlformats.org/officeDocument/2006/relationships/slide" Target="/ppt/slides/slide2.xml" Id="R619b5dd72fa445f2" /><Relationship Type="http://schemas.openxmlformats.org/officeDocument/2006/relationships/slide" Target="/ppt/slides/slide3.xml" Id="Rb79bce722cfe4a9e" /><Relationship Type="http://schemas.openxmlformats.org/officeDocument/2006/relationships/slide" Target="/ppt/slides/slide4.xml" Id="R35a46194626943fe" /><Relationship Type="http://schemas.openxmlformats.org/officeDocument/2006/relationships/slide" Target="/ppt/slides/slide5.xml" Id="Raa067da6705b468a" /><Relationship Type="http://schemas.openxmlformats.org/officeDocument/2006/relationships/slide" Target="/ppt/slides/slide6.xml" Id="R8e9b30f6560249fe" /><Relationship Type="http://schemas.openxmlformats.org/officeDocument/2006/relationships/slide" Target="/ppt/slides/slide7.xml" Id="Rb114f560c394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aa64b15f4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7aee2d5f429a" /><Relationship Type="http://schemas.openxmlformats.org/officeDocument/2006/relationships/theme" Target="/ppt/slideMasters/theme/theme1.xml" Id="Ra1553b8917f1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97aee2d5f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fcd5c1b4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52df0242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625b53928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fa1da4c43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050636bd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755c7f7b3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7bb0e1563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GJESTVANG MAGNHILD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Stensgata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920 223 680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MGINVEST AS</a:t>
            </a:r>
          </a:p>
        </p:txBody>
      </p:sp>
    </p:spTree>
  </p:cSld>
  <p:clrMapOvr>
    <a:masterClrMapping xmlns:a="http://schemas.openxmlformats.org/drawingml/2006/main"/>
  </p:clrMapOvr>
</p:sld>
</file>