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00a2e2b25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16f3d571f47ea"/>
  </p:sldMasterIdLst>
  <p:sldIdLst>
    <p:sldId xmlns:r="http://schemas.openxmlformats.org/officeDocument/2006/relationships" id="256" r:id="R054eeaf84e1a48e3"/>
    <p:sldId xmlns:r="http://schemas.openxmlformats.org/officeDocument/2006/relationships" id="257" r:id="R064fb1462d6e4bb7"/>
    <p:sldId xmlns:r="http://schemas.openxmlformats.org/officeDocument/2006/relationships" id="258" r:id="R6dabd33dedf841d3"/>
    <p:sldId xmlns:r="http://schemas.openxmlformats.org/officeDocument/2006/relationships" id="259" r:id="Ra62a8309f19345c9"/>
    <p:sldId xmlns:r="http://schemas.openxmlformats.org/officeDocument/2006/relationships" id="260" r:id="R8c8e226588084aab"/>
    <p:sldId xmlns:r="http://schemas.openxmlformats.org/officeDocument/2006/relationships" id="261" r:id="R6297dce9561742ce"/>
    <p:sldId xmlns:r="http://schemas.openxmlformats.org/officeDocument/2006/relationships" id="262" r:id="R3efda5bebae1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16f3d571f47ea" /><Relationship Type="http://schemas.openxmlformats.org/officeDocument/2006/relationships/slide" Target="/ppt/slides/slide1.xml" Id="R054eeaf84e1a48e3" /><Relationship Type="http://schemas.openxmlformats.org/officeDocument/2006/relationships/slide" Target="/ppt/slides/slide2.xml" Id="R064fb1462d6e4bb7" /><Relationship Type="http://schemas.openxmlformats.org/officeDocument/2006/relationships/slide" Target="/ppt/slides/slide3.xml" Id="R6dabd33dedf841d3" /><Relationship Type="http://schemas.openxmlformats.org/officeDocument/2006/relationships/slide" Target="/ppt/slides/slide4.xml" Id="Ra62a8309f19345c9" /><Relationship Type="http://schemas.openxmlformats.org/officeDocument/2006/relationships/slide" Target="/ppt/slides/slide5.xml" Id="R8c8e226588084aab" /><Relationship Type="http://schemas.openxmlformats.org/officeDocument/2006/relationships/slide" Target="/ppt/slides/slide6.xml" Id="R6297dce9561742ce" /><Relationship Type="http://schemas.openxmlformats.org/officeDocument/2006/relationships/slide" Target="/ppt/slides/slide7.xml" Id="R3efda5bebae1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b555a6c8b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906717cc4b99" /><Relationship Type="http://schemas.openxmlformats.org/officeDocument/2006/relationships/theme" Target="/ppt/slideMasters/theme/theme1.xml" Id="R27293cd53586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0906717cc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e1d04402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a7c51267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8b19b5348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11ab56df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191d2590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52d63821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e75a55bd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