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0c41fb14a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6d190e5b344a5"/>
  </p:sldMasterIdLst>
  <p:sldIdLst>
    <p:sldId xmlns:r="http://schemas.openxmlformats.org/officeDocument/2006/relationships" id="256" r:id="Ra8ba363dc3304f85"/>
    <p:sldId xmlns:r="http://schemas.openxmlformats.org/officeDocument/2006/relationships" id="257" r:id="R3665093ae90f4b24"/>
    <p:sldId xmlns:r="http://schemas.openxmlformats.org/officeDocument/2006/relationships" id="258" r:id="Rba6b5183a83540ee"/>
    <p:sldId xmlns:r="http://schemas.openxmlformats.org/officeDocument/2006/relationships" id="259" r:id="R6e709bac6c2f4142"/>
    <p:sldId xmlns:r="http://schemas.openxmlformats.org/officeDocument/2006/relationships" id="260" r:id="Re8b04bb294594ad7"/>
    <p:sldId xmlns:r="http://schemas.openxmlformats.org/officeDocument/2006/relationships" id="261" r:id="R7eb965e3c7e14256"/>
    <p:sldId xmlns:r="http://schemas.openxmlformats.org/officeDocument/2006/relationships" id="262" r:id="R06f7eaea218d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6d190e5b344a5" /><Relationship Type="http://schemas.openxmlformats.org/officeDocument/2006/relationships/slide" Target="/ppt/slides/slide1.xml" Id="Ra8ba363dc3304f85" /><Relationship Type="http://schemas.openxmlformats.org/officeDocument/2006/relationships/slide" Target="/ppt/slides/slide2.xml" Id="R3665093ae90f4b24" /><Relationship Type="http://schemas.openxmlformats.org/officeDocument/2006/relationships/slide" Target="/ppt/slides/slide3.xml" Id="Rba6b5183a83540ee" /><Relationship Type="http://schemas.openxmlformats.org/officeDocument/2006/relationships/slide" Target="/ppt/slides/slide4.xml" Id="R6e709bac6c2f4142" /><Relationship Type="http://schemas.openxmlformats.org/officeDocument/2006/relationships/slide" Target="/ppt/slides/slide5.xml" Id="Re8b04bb294594ad7" /><Relationship Type="http://schemas.openxmlformats.org/officeDocument/2006/relationships/slide" Target="/ppt/slides/slide6.xml" Id="R7eb965e3c7e14256" /><Relationship Type="http://schemas.openxmlformats.org/officeDocument/2006/relationships/slide" Target="/ppt/slides/slide7.xml" Id="R06f7eaea218d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3a032072f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e9f0830946bd" /><Relationship Type="http://schemas.openxmlformats.org/officeDocument/2006/relationships/theme" Target="/ppt/slideMasters/theme/theme1.xml" Id="Re832a23198b2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ce9f08309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b38e18ee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cf53e989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1b2b4974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7421b893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c4ce9e4f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9fea901f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ea0363059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BARBAROSSA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BARBAROSSA HOLDING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7 286 899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78 293 108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78 449 173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OLAV HOVE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Bergmannsveien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3614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920 208 290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BARBAROSSA HOLDING AS</a:t>
            </a:r>
          </a:p>
        </p:txBody>
      </p:sp>
    </p:spTree>
  </p:cSld>
  <p:clrMapOvr>
    <a:masterClrMapping xmlns:a="http://schemas.openxmlformats.org/drawingml/2006/main"/>
  </p:clrMapOvr>
</p:sld>
</file>