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8ad8539348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4db0e5bd464fe9"/>
  </p:sldMasterIdLst>
  <p:sldIdLst>
    <p:sldId xmlns:r="http://schemas.openxmlformats.org/officeDocument/2006/relationships" id="256" r:id="Rdd8eda29d1f047d6"/>
    <p:sldId xmlns:r="http://schemas.openxmlformats.org/officeDocument/2006/relationships" id="257" r:id="Re208796c0a5849f0"/>
    <p:sldId xmlns:r="http://schemas.openxmlformats.org/officeDocument/2006/relationships" id="258" r:id="R501d3841d1e048ed"/>
    <p:sldId xmlns:r="http://schemas.openxmlformats.org/officeDocument/2006/relationships" id="259" r:id="R367eb1646854434c"/>
    <p:sldId xmlns:r="http://schemas.openxmlformats.org/officeDocument/2006/relationships" id="260" r:id="Rdc74ecfcefcc4fb9"/>
    <p:sldId xmlns:r="http://schemas.openxmlformats.org/officeDocument/2006/relationships" id="261" r:id="Rd452f7bd5d2d4bd4"/>
    <p:sldId xmlns:r="http://schemas.openxmlformats.org/officeDocument/2006/relationships" id="262" r:id="Re02abd9f209c4e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db0e5bd464fe9" /><Relationship Type="http://schemas.openxmlformats.org/officeDocument/2006/relationships/slide" Target="/ppt/slides/slide1.xml" Id="Rdd8eda29d1f047d6" /><Relationship Type="http://schemas.openxmlformats.org/officeDocument/2006/relationships/slide" Target="/ppt/slides/slide2.xml" Id="Re208796c0a5849f0" /><Relationship Type="http://schemas.openxmlformats.org/officeDocument/2006/relationships/slide" Target="/ppt/slides/slide3.xml" Id="R501d3841d1e048ed" /><Relationship Type="http://schemas.openxmlformats.org/officeDocument/2006/relationships/slide" Target="/ppt/slides/slide4.xml" Id="R367eb1646854434c" /><Relationship Type="http://schemas.openxmlformats.org/officeDocument/2006/relationships/slide" Target="/ppt/slides/slide5.xml" Id="Rdc74ecfcefcc4fb9" /><Relationship Type="http://schemas.openxmlformats.org/officeDocument/2006/relationships/slide" Target="/ppt/slides/slide6.xml" Id="Rd452f7bd5d2d4bd4" /><Relationship Type="http://schemas.openxmlformats.org/officeDocument/2006/relationships/slide" Target="/ppt/slides/slide7.xml" Id="Re02abd9f209c4e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589debeb84d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749bacf1e4752" /><Relationship Type="http://schemas.openxmlformats.org/officeDocument/2006/relationships/theme" Target="/ppt/slideMasters/theme/theme1.xml" Id="Rab4a7a1c18604a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749bacf1e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6d66278ab45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402895e59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5b644772e4c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5f52d177c46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808ba33e24b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82fce88dc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efc8aa1414c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IHS REVISJON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17 734 819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4 612 990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STIKHOLMEN INGE-HENNING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