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6be68605d54f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9814419bd24d84"/>
  </p:sldMasterIdLst>
  <p:sldIdLst>
    <p:sldId xmlns:r="http://schemas.openxmlformats.org/officeDocument/2006/relationships" id="256" r:id="Racd219dfb95d4881"/>
    <p:sldId xmlns:r="http://schemas.openxmlformats.org/officeDocument/2006/relationships" id="257" r:id="R4aa6bdee6b8b45ea"/>
    <p:sldId xmlns:r="http://schemas.openxmlformats.org/officeDocument/2006/relationships" id="258" r:id="Rf743a9aca5534b4a"/>
    <p:sldId xmlns:r="http://schemas.openxmlformats.org/officeDocument/2006/relationships" id="259" r:id="R89f9603cf3be49b5"/>
    <p:sldId xmlns:r="http://schemas.openxmlformats.org/officeDocument/2006/relationships" id="260" r:id="Raeedba2a2788469b"/>
    <p:sldId xmlns:r="http://schemas.openxmlformats.org/officeDocument/2006/relationships" id="261" r:id="R004346b9092e4e90"/>
    <p:sldId xmlns:r="http://schemas.openxmlformats.org/officeDocument/2006/relationships" id="262" r:id="Rd87a0baab2174b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814419bd24d84" /><Relationship Type="http://schemas.openxmlformats.org/officeDocument/2006/relationships/slide" Target="/ppt/slides/slide1.xml" Id="Racd219dfb95d4881" /><Relationship Type="http://schemas.openxmlformats.org/officeDocument/2006/relationships/slide" Target="/ppt/slides/slide2.xml" Id="R4aa6bdee6b8b45ea" /><Relationship Type="http://schemas.openxmlformats.org/officeDocument/2006/relationships/slide" Target="/ppt/slides/slide3.xml" Id="Rf743a9aca5534b4a" /><Relationship Type="http://schemas.openxmlformats.org/officeDocument/2006/relationships/slide" Target="/ppt/slides/slide4.xml" Id="R89f9603cf3be49b5" /><Relationship Type="http://schemas.openxmlformats.org/officeDocument/2006/relationships/slide" Target="/ppt/slides/slide5.xml" Id="Raeedba2a2788469b" /><Relationship Type="http://schemas.openxmlformats.org/officeDocument/2006/relationships/slide" Target="/ppt/slides/slide6.xml" Id="R004346b9092e4e90" /><Relationship Type="http://schemas.openxmlformats.org/officeDocument/2006/relationships/slide" Target="/ppt/slides/slide7.xml" Id="Rd87a0baab2174b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be80621844b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5dda168524191" /><Relationship Type="http://schemas.openxmlformats.org/officeDocument/2006/relationships/theme" Target="/ppt/slideMasters/theme/theme1.xml" Id="Re24bf42ef89c43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45dda1685241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bc529111747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7af0de42049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f455bd9f94f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d7554ded842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76d8acba148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e294b85ae4c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c0b4f94d940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NICAND HOLDING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6 126 077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7 888 876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7 898 007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HESTNES NICOLAYSEN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Bjerkoddveien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920 194 737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NICAND HOLDING AS</a:t>
            </a:r>
          </a:p>
        </p:txBody>
      </p:sp>
    </p:spTree>
  </p:cSld>
  <p:clrMapOvr>
    <a:masterClrMapping xmlns:a="http://schemas.openxmlformats.org/drawingml/2006/main"/>
  </p:clrMapOvr>
</p:sld>
</file>