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91468c69d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ea16bf0da4fb8"/>
  </p:sldMasterIdLst>
  <p:sldIdLst>
    <p:sldId xmlns:r="http://schemas.openxmlformats.org/officeDocument/2006/relationships" id="256" r:id="R08b5d7a86e1e455c"/>
    <p:sldId xmlns:r="http://schemas.openxmlformats.org/officeDocument/2006/relationships" id="257" r:id="Re71105cfb553475f"/>
    <p:sldId xmlns:r="http://schemas.openxmlformats.org/officeDocument/2006/relationships" id="258" r:id="Rd5af12a8c5374121"/>
    <p:sldId xmlns:r="http://schemas.openxmlformats.org/officeDocument/2006/relationships" id="259" r:id="Rdbe80cc140834f07"/>
    <p:sldId xmlns:r="http://schemas.openxmlformats.org/officeDocument/2006/relationships" id="260" r:id="Rdcbd02891e9a45aa"/>
    <p:sldId xmlns:r="http://schemas.openxmlformats.org/officeDocument/2006/relationships" id="261" r:id="R9243bd1a0a7e4262"/>
    <p:sldId xmlns:r="http://schemas.openxmlformats.org/officeDocument/2006/relationships" id="262" r:id="R1013379250b7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ea16bf0da4fb8" /><Relationship Type="http://schemas.openxmlformats.org/officeDocument/2006/relationships/slide" Target="/ppt/slides/slide1.xml" Id="R08b5d7a86e1e455c" /><Relationship Type="http://schemas.openxmlformats.org/officeDocument/2006/relationships/slide" Target="/ppt/slides/slide2.xml" Id="Re71105cfb553475f" /><Relationship Type="http://schemas.openxmlformats.org/officeDocument/2006/relationships/slide" Target="/ppt/slides/slide3.xml" Id="Rd5af12a8c5374121" /><Relationship Type="http://schemas.openxmlformats.org/officeDocument/2006/relationships/slide" Target="/ppt/slides/slide4.xml" Id="Rdbe80cc140834f07" /><Relationship Type="http://schemas.openxmlformats.org/officeDocument/2006/relationships/slide" Target="/ppt/slides/slide5.xml" Id="Rdcbd02891e9a45aa" /><Relationship Type="http://schemas.openxmlformats.org/officeDocument/2006/relationships/slide" Target="/ppt/slides/slide6.xml" Id="R9243bd1a0a7e4262" /><Relationship Type="http://schemas.openxmlformats.org/officeDocument/2006/relationships/slide" Target="/ppt/slides/slide7.xml" Id="R1013379250b7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48b57a276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b561f4db490e" /><Relationship Type="http://schemas.openxmlformats.org/officeDocument/2006/relationships/theme" Target="/ppt/slideMasters/theme/theme1.xml" Id="R47506da13733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6b561f4db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7f98e0dd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18cbe7ba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cb6d8334b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d4ecf535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e2c59505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b5cb8e26e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a151d60a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DAG SIGVART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