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8a305849e8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824f2104aa41cb"/>
  </p:sldMasterIdLst>
  <p:sldIdLst>
    <p:sldId xmlns:r="http://schemas.openxmlformats.org/officeDocument/2006/relationships" id="256" r:id="R7efb0eab43144903"/>
    <p:sldId xmlns:r="http://schemas.openxmlformats.org/officeDocument/2006/relationships" id="257" r:id="R40213b19cc1f4b28"/>
    <p:sldId xmlns:r="http://schemas.openxmlformats.org/officeDocument/2006/relationships" id="258" r:id="R262e11136fb84369"/>
    <p:sldId xmlns:r="http://schemas.openxmlformats.org/officeDocument/2006/relationships" id="259" r:id="R2b1ae75aea9e44c5"/>
    <p:sldId xmlns:r="http://schemas.openxmlformats.org/officeDocument/2006/relationships" id="260" r:id="R451c2d2b7cf4446d"/>
    <p:sldId xmlns:r="http://schemas.openxmlformats.org/officeDocument/2006/relationships" id="261" r:id="R996541839b2f41c1"/>
    <p:sldId xmlns:r="http://schemas.openxmlformats.org/officeDocument/2006/relationships" id="262" r:id="R310110f8e08a42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24f2104aa41cb" /><Relationship Type="http://schemas.openxmlformats.org/officeDocument/2006/relationships/slide" Target="/ppt/slides/slide1.xml" Id="R7efb0eab43144903" /><Relationship Type="http://schemas.openxmlformats.org/officeDocument/2006/relationships/slide" Target="/ppt/slides/slide2.xml" Id="R40213b19cc1f4b28" /><Relationship Type="http://schemas.openxmlformats.org/officeDocument/2006/relationships/slide" Target="/ppt/slides/slide3.xml" Id="R262e11136fb84369" /><Relationship Type="http://schemas.openxmlformats.org/officeDocument/2006/relationships/slide" Target="/ppt/slides/slide4.xml" Id="R2b1ae75aea9e44c5" /><Relationship Type="http://schemas.openxmlformats.org/officeDocument/2006/relationships/slide" Target="/ppt/slides/slide5.xml" Id="R451c2d2b7cf4446d" /><Relationship Type="http://schemas.openxmlformats.org/officeDocument/2006/relationships/slide" Target="/ppt/slides/slide6.xml" Id="R996541839b2f41c1" /><Relationship Type="http://schemas.openxmlformats.org/officeDocument/2006/relationships/slide" Target="/ppt/slides/slide7.xml" Id="R310110f8e08a42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ab02a3c9e48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191fd5cdf433a" /><Relationship Type="http://schemas.openxmlformats.org/officeDocument/2006/relationships/theme" Target="/ppt/slideMasters/theme/theme1.xml" Id="R372218484bc8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b191fd5cdf43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f59ed896c46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7c53a3d2547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80cd84f65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7269a12f341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9bd33f63541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4d5759c584a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debb70a20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MAPSI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MAPSI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MAPSI HOLDING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MAPSI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MAPSI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MAPSI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825 800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10 496 876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70 697 312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71 113 978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MAPSI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SIGVE 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MAPSI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H0501, Pynteneset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920 170 323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MAPSI HOLDING AS</a:t>
            </a:r>
          </a:p>
        </p:txBody>
      </p:sp>
    </p:spTree>
  </p:cSld>
  <p:clrMapOvr>
    <a:masterClrMapping xmlns:a="http://schemas.openxmlformats.org/drawingml/2006/main"/>
  </p:clrMapOvr>
</p:sld>
</file>