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ca9c25c34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64a244de34c47"/>
  </p:sldMasterIdLst>
  <p:sldIdLst>
    <p:sldId xmlns:r="http://schemas.openxmlformats.org/officeDocument/2006/relationships" id="256" r:id="R7ca17456a37c4c6b"/>
    <p:sldId xmlns:r="http://schemas.openxmlformats.org/officeDocument/2006/relationships" id="257" r:id="Reff5a3062a594229"/>
    <p:sldId xmlns:r="http://schemas.openxmlformats.org/officeDocument/2006/relationships" id="258" r:id="R9476903c625b4208"/>
    <p:sldId xmlns:r="http://schemas.openxmlformats.org/officeDocument/2006/relationships" id="259" r:id="R1305f049217041f0"/>
    <p:sldId xmlns:r="http://schemas.openxmlformats.org/officeDocument/2006/relationships" id="260" r:id="R55e89256306944e4"/>
    <p:sldId xmlns:r="http://schemas.openxmlformats.org/officeDocument/2006/relationships" id="261" r:id="R344636919ff7433e"/>
    <p:sldId xmlns:r="http://schemas.openxmlformats.org/officeDocument/2006/relationships" id="262" r:id="R581eeb2d98f3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64a244de34c47" /><Relationship Type="http://schemas.openxmlformats.org/officeDocument/2006/relationships/slide" Target="/ppt/slides/slide1.xml" Id="R7ca17456a37c4c6b" /><Relationship Type="http://schemas.openxmlformats.org/officeDocument/2006/relationships/slide" Target="/ppt/slides/slide2.xml" Id="Reff5a3062a594229" /><Relationship Type="http://schemas.openxmlformats.org/officeDocument/2006/relationships/slide" Target="/ppt/slides/slide3.xml" Id="R9476903c625b4208" /><Relationship Type="http://schemas.openxmlformats.org/officeDocument/2006/relationships/slide" Target="/ppt/slides/slide4.xml" Id="R1305f049217041f0" /><Relationship Type="http://schemas.openxmlformats.org/officeDocument/2006/relationships/slide" Target="/ppt/slides/slide5.xml" Id="R55e89256306944e4" /><Relationship Type="http://schemas.openxmlformats.org/officeDocument/2006/relationships/slide" Target="/ppt/slides/slide6.xml" Id="R344636919ff7433e" /><Relationship Type="http://schemas.openxmlformats.org/officeDocument/2006/relationships/slide" Target="/ppt/slides/slide7.xml" Id="R581eeb2d98f3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6d3798dee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e3aa525546f4" /><Relationship Type="http://schemas.openxmlformats.org/officeDocument/2006/relationships/theme" Target="/ppt/slideMasters/theme/theme1.xml" Id="R967be21b5930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6e3aa5255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9853bbe8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3e8f32db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c8497b6e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5f9adc43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d155a954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158301fa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9a73c503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