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96c4f47f1e1488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32af57d6724518"/>
  </p:sldMasterIdLst>
  <p:sldIdLst>
    <p:sldId xmlns:r="http://schemas.openxmlformats.org/officeDocument/2006/relationships" id="256" r:id="Rc264438264014d7b"/>
    <p:sldId xmlns:r="http://schemas.openxmlformats.org/officeDocument/2006/relationships" id="257" r:id="R0847c8e324ae4092"/>
    <p:sldId xmlns:r="http://schemas.openxmlformats.org/officeDocument/2006/relationships" id="258" r:id="R58f045f219aa4533"/>
    <p:sldId xmlns:r="http://schemas.openxmlformats.org/officeDocument/2006/relationships" id="259" r:id="Ra4214d207a144cc4"/>
    <p:sldId xmlns:r="http://schemas.openxmlformats.org/officeDocument/2006/relationships" id="260" r:id="R255f8ba391f74966"/>
    <p:sldId xmlns:r="http://schemas.openxmlformats.org/officeDocument/2006/relationships" id="261" r:id="Rc1bd8afcc4374dd7"/>
    <p:sldId xmlns:r="http://schemas.openxmlformats.org/officeDocument/2006/relationships" id="262" r:id="Rb34c6971414944f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32af57d6724518" /><Relationship Type="http://schemas.openxmlformats.org/officeDocument/2006/relationships/slide" Target="/ppt/slides/slide1.xml" Id="Rc264438264014d7b" /><Relationship Type="http://schemas.openxmlformats.org/officeDocument/2006/relationships/slide" Target="/ppt/slides/slide2.xml" Id="R0847c8e324ae4092" /><Relationship Type="http://schemas.openxmlformats.org/officeDocument/2006/relationships/slide" Target="/ppt/slides/slide3.xml" Id="R58f045f219aa4533" /><Relationship Type="http://schemas.openxmlformats.org/officeDocument/2006/relationships/slide" Target="/ppt/slides/slide4.xml" Id="Ra4214d207a144cc4" /><Relationship Type="http://schemas.openxmlformats.org/officeDocument/2006/relationships/slide" Target="/ppt/slides/slide5.xml" Id="R255f8ba391f74966" /><Relationship Type="http://schemas.openxmlformats.org/officeDocument/2006/relationships/slide" Target="/ppt/slides/slide6.xml" Id="Rc1bd8afcc4374dd7" /><Relationship Type="http://schemas.openxmlformats.org/officeDocument/2006/relationships/slide" Target="/ppt/slides/slide7.xml" Id="Rb34c6971414944f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40fce5908a40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73ef6e5ef643c6" /><Relationship Type="http://schemas.openxmlformats.org/officeDocument/2006/relationships/theme" Target="/ppt/slideMasters/theme/theme1.xml" Id="Rcaf7e9108d9d4ac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273ef6e5ef643c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aa7c56ce4f43f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ef4021d49b464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edf2559b77465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6d8b487d5345d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5774696d894e4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98b3d1630d4fe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e6d0364bb3433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MØKSTER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MØKSTER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MØKSTER INVESTERING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MØKSTER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MØKSTER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MØKSTER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2 244 604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−2 394 432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103 926 433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962 720 961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971 209 430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MØKSTER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FREM SOLUTIONS AS  –  100,0 %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FREM SOLUTIONS AS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MØKSTER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Skogstøstraen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4029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920 134 629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MØKSTER INVESTERING AS</a:t>
            </a:r>
          </a:p>
        </p:txBody>
      </p:sp>
    </p:spTree>
  </p:cSld>
  <p:clrMapOvr>
    <a:masterClrMapping xmlns:a="http://schemas.openxmlformats.org/drawingml/2006/main"/>
  </p:clrMapOvr>
</p:sld>
</file>