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9c5345a4e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f031c28914918"/>
  </p:sldMasterIdLst>
  <p:sldIdLst>
    <p:sldId xmlns:r="http://schemas.openxmlformats.org/officeDocument/2006/relationships" id="256" r:id="R8b6a1b18d8b74342"/>
    <p:sldId xmlns:r="http://schemas.openxmlformats.org/officeDocument/2006/relationships" id="257" r:id="Re384af2c1f2b4ca0"/>
    <p:sldId xmlns:r="http://schemas.openxmlformats.org/officeDocument/2006/relationships" id="258" r:id="R3c8c4fd23f1c435e"/>
    <p:sldId xmlns:r="http://schemas.openxmlformats.org/officeDocument/2006/relationships" id="259" r:id="R6650a6f62d4d4563"/>
    <p:sldId xmlns:r="http://schemas.openxmlformats.org/officeDocument/2006/relationships" id="260" r:id="R062702c7d4594d50"/>
    <p:sldId xmlns:r="http://schemas.openxmlformats.org/officeDocument/2006/relationships" id="261" r:id="Rbaa6e9ba2e1842a3"/>
    <p:sldId xmlns:r="http://schemas.openxmlformats.org/officeDocument/2006/relationships" id="262" r:id="R3c6aafa84abb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f031c28914918" /><Relationship Type="http://schemas.openxmlformats.org/officeDocument/2006/relationships/slide" Target="/ppt/slides/slide1.xml" Id="R8b6a1b18d8b74342" /><Relationship Type="http://schemas.openxmlformats.org/officeDocument/2006/relationships/slide" Target="/ppt/slides/slide2.xml" Id="Re384af2c1f2b4ca0" /><Relationship Type="http://schemas.openxmlformats.org/officeDocument/2006/relationships/slide" Target="/ppt/slides/slide3.xml" Id="R3c8c4fd23f1c435e" /><Relationship Type="http://schemas.openxmlformats.org/officeDocument/2006/relationships/slide" Target="/ppt/slides/slide4.xml" Id="R6650a6f62d4d4563" /><Relationship Type="http://schemas.openxmlformats.org/officeDocument/2006/relationships/slide" Target="/ppt/slides/slide5.xml" Id="R062702c7d4594d50" /><Relationship Type="http://schemas.openxmlformats.org/officeDocument/2006/relationships/slide" Target="/ppt/slides/slide6.xml" Id="Rbaa6e9ba2e1842a3" /><Relationship Type="http://schemas.openxmlformats.org/officeDocument/2006/relationships/slide" Target="/ppt/slides/slide7.xml" Id="R3c6aafa84abb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bcced050f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9900a1bfe4ca5" /><Relationship Type="http://schemas.openxmlformats.org/officeDocument/2006/relationships/theme" Target="/ppt/slideMasters/theme/theme1.xml" Id="R97b038741f10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9900a1bfe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b707c6e0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7ee8a332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8d5e6ca6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cf9d8ac5f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1ec3427f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f572154a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b6405d39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27 682 529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