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94ac0a73a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798381a987469e"/>
  </p:sldMasterIdLst>
  <p:sldIdLst>
    <p:sldId xmlns:r="http://schemas.openxmlformats.org/officeDocument/2006/relationships" id="256" r:id="R81008bfc3b2f4090"/>
    <p:sldId xmlns:r="http://schemas.openxmlformats.org/officeDocument/2006/relationships" id="257" r:id="R5fdcfe524fe24822"/>
    <p:sldId xmlns:r="http://schemas.openxmlformats.org/officeDocument/2006/relationships" id="258" r:id="Ra272dd4f62d44f0c"/>
    <p:sldId xmlns:r="http://schemas.openxmlformats.org/officeDocument/2006/relationships" id="259" r:id="R395a829c3fa140b3"/>
    <p:sldId xmlns:r="http://schemas.openxmlformats.org/officeDocument/2006/relationships" id="260" r:id="R38e865f41dae4cf1"/>
    <p:sldId xmlns:r="http://schemas.openxmlformats.org/officeDocument/2006/relationships" id="261" r:id="Rb5fabf393e3c49c0"/>
    <p:sldId xmlns:r="http://schemas.openxmlformats.org/officeDocument/2006/relationships" id="262" r:id="R1c4804b3b030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98381a987469e" /><Relationship Type="http://schemas.openxmlformats.org/officeDocument/2006/relationships/slide" Target="/ppt/slides/slide1.xml" Id="R81008bfc3b2f4090" /><Relationship Type="http://schemas.openxmlformats.org/officeDocument/2006/relationships/slide" Target="/ppt/slides/slide2.xml" Id="R5fdcfe524fe24822" /><Relationship Type="http://schemas.openxmlformats.org/officeDocument/2006/relationships/slide" Target="/ppt/slides/slide3.xml" Id="Ra272dd4f62d44f0c" /><Relationship Type="http://schemas.openxmlformats.org/officeDocument/2006/relationships/slide" Target="/ppt/slides/slide4.xml" Id="R395a829c3fa140b3" /><Relationship Type="http://schemas.openxmlformats.org/officeDocument/2006/relationships/slide" Target="/ppt/slides/slide5.xml" Id="R38e865f41dae4cf1" /><Relationship Type="http://schemas.openxmlformats.org/officeDocument/2006/relationships/slide" Target="/ppt/slides/slide6.xml" Id="Rb5fabf393e3c49c0" /><Relationship Type="http://schemas.openxmlformats.org/officeDocument/2006/relationships/slide" Target="/ppt/slides/slide7.xml" Id="R1c4804b3b030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23939c9a546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53d47edb34fd0" /><Relationship Type="http://schemas.openxmlformats.org/officeDocument/2006/relationships/theme" Target="/ppt/slideMasters/theme/theme1.xml" Id="R979877bf1132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f53d47edb34f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32a74497543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348bb9f0741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54e77e3764f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c0dc9f07e44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953a43ad546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3429250d541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0f7340fd940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TVEITEN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TVEITEN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TVEITEN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Braarudgate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920 062 393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TVEITEN AS</a:t>
            </a:r>
          </a:p>
        </p:txBody>
      </p:sp>
    </p:spTree>
  </p:cSld>
  <p:clrMapOvr>
    <a:masterClrMapping xmlns:a="http://schemas.openxmlformats.org/drawingml/2006/main"/>
  </p:clrMapOvr>
</p:sld>
</file>