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89ceb5aac345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57f56a553545e2"/>
  </p:sldMasterIdLst>
  <p:sldIdLst>
    <p:sldId xmlns:r="http://schemas.openxmlformats.org/officeDocument/2006/relationships" id="256" r:id="R5c14811a8ec64ddd"/>
    <p:sldId xmlns:r="http://schemas.openxmlformats.org/officeDocument/2006/relationships" id="257" r:id="R77d39dbabc0643d5"/>
    <p:sldId xmlns:r="http://schemas.openxmlformats.org/officeDocument/2006/relationships" id="258" r:id="R16d2d50d61664a90"/>
    <p:sldId xmlns:r="http://schemas.openxmlformats.org/officeDocument/2006/relationships" id="259" r:id="R8df8c614dfc0470b"/>
    <p:sldId xmlns:r="http://schemas.openxmlformats.org/officeDocument/2006/relationships" id="260" r:id="R4fc3ffa774404f2b"/>
    <p:sldId xmlns:r="http://schemas.openxmlformats.org/officeDocument/2006/relationships" id="261" r:id="Reaa7507e86664df1"/>
    <p:sldId xmlns:r="http://schemas.openxmlformats.org/officeDocument/2006/relationships" id="262" r:id="Rced8c9196afc4f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57f56a553545e2" /><Relationship Type="http://schemas.openxmlformats.org/officeDocument/2006/relationships/slide" Target="/ppt/slides/slide1.xml" Id="R5c14811a8ec64ddd" /><Relationship Type="http://schemas.openxmlformats.org/officeDocument/2006/relationships/slide" Target="/ppt/slides/slide2.xml" Id="R77d39dbabc0643d5" /><Relationship Type="http://schemas.openxmlformats.org/officeDocument/2006/relationships/slide" Target="/ppt/slides/slide3.xml" Id="R16d2d50d61664a90" /><Relationship Type="http://schemas.openxmlformats.org/officeDocument/2006/relationships/slide" Target="/ppt/slides/slide4.xml" Id="R8df8c614dfc0470b" /><Relationship Type="http://schemas.openxmlformats.org/officeDocument/2006/relationships/slide" Target="/ppt/slides/slide5.xml" Id="R4fc3ffa774404f2b" /><Relationship Type="http://schemas.openxmlformats.org/officeDocument/2006/relationships/slide" Target="/ppt/slides/slide6.xml" Id="Reaa7507e86664df1" /><Relationship Type="http://schemas.openxmlformats.org/officeDocument/2006/relationships/slide" Target="/ppt/slides/slide7.xml" Id="Rced8c9196afc4f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0fb15e701f4f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4437e12fa42f6" /><Relationship Type="http://schemas.openxmlformats.org/officeDocument/2006/relationships/theme" Target="/ppt/slideMasters/theme/theme1.xml" Id="Red9b514c26e241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f4437e12fa42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2b068c37a47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82ca66fae40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7b2e7a7434a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36e75decb40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0665ba21643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2879da2604d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7e0d702cc42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SUNDVE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SUNDVE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440 456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4 777 363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SUNDVE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Eikjevegen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5534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920 060 366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