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cb5af763c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14a89f79c4067"/>
  </p:sldMasterIdLst>
  <p:sldIdLst>
    <p:sldId xmlns:r="http://schemas.openxmlformats.org/officeDocument/2006/relationships" id="256" r:id="R94fccb9d0fa74733"/>
    <p:sldId xmlns:r="http://schemas.openxmlformats.org/officeDocument/2006/relationships" id="257" r:id="R5687cad14548461a"/>
    <p:sldId xmlns:r="http://schemas.openxmlformats.org/officeDocument/2006/relationships" id="258" r:id="R1f78d6361546456f"/>
    <p:sldId xmlns:r="http://schemas.openxmlformats.org/officeDocument/2006/relationships" id="259" r:id="Rf0432138847647eb"/>
    <p:sldId xmlns:r="http://schemas.openxmlformats.org/officeDocument/2006/relationships" id="260" r:id="Ra77f236fe2b84baf"/>
    <p:sldId xmlns:r="http://schemas.openxmlformats.org/officeDocument/2006/relationships" id="261" r:id="R4077f89e7d10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14a89f79c4067" /><Relationship Type="http://schemas.openxmlformats.org/officeDocument/2006/relationships/slide" Target="/ppt/slides/slide1.xml" Id="R94fccb9d0fa74733" /><Relationship Type="http://schemas.openxmlformats.org/officeDocument/2006/relationships/slide" Target="/ppt/slides/slide2.xml" Id="R5687cad14548461a" /><Relationship Type="http://schemas.openxmlformats.org/officeDocument/2006/relationships/slide" Target="/ppt/slides/slide3.xml" Id="R1f78d6361546456f" /><Relationship Type="http://schemas.openxmlformats.org/officeDocument/2006/relationships/slide" Target="/ppt/slides/slide4.xml" Id="Rf0432138847647eb" /><Relationship Type="http://schemas.openxmlformats.org/officeDocument/2006/relationships/slide" Target="/ppt/slides/slide5.xml" Id="Ra77f236fe2b84baf" /><Relationship Type="http://schemas.openxmlformats.org/officeDocument/2006/relationships/slide" Target="/ppt/slides/slide6.xml" Id="R4077f89e7d10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cf870574645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11275d0ee4d8e" /><Relationship Type="http://schemas.openxmlformats.org/officeDocument/2006/relationships/theme" Target="/ppt/slideMasters/theme/theme1.xml" Id="Rf3ed6dea87ee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11275d0ee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8282df6d2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d80abb915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ed194d91d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031178668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6de00923e48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fc12bdbd942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