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e0fb8e5cb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b5000f5014baf"/>
  </p:sldMasterIdLst>
  <p:sldIdLst>
    <p:sldId xmlns:r="http://schemas.openxmlformats.org/officeDocument/2006/relationships" id="256" r:id="R647b852bfdef478f"/>
    <p:sldId xmlns:r="http://schemas.openxmlformats.org/officeDocument/2006/relationships" id="257" r:id="Rc05f91b4efef4f68"/>
    <p:sldId xmlns:r="http://schemas.openxmlformats.org/officeDocument/2006/relationships" id="258" r:id="Rc19f7ebf0875465b"/>
    <p:sldId xmlns:r="http://schemas.openxmlformats.org/officeDocument/2006/relationships" id="259" r:id="R0a2c41bd1a0c4600"/>
    <p:sldId xmlns:r="http://schemas.openxmlformats.org/officeDocument/2006/relationships" id="260" r:id="Rb73d62a6634d4437"/>
    <p:sldId xmlns:r="http://schemas.openxmlformats.org/officeDocument/2006/relationships" id="261" r:id="Rfad3a44a02094c3b"/>
    <p:sldId xmlns:r="http://schemas.openxmlformats.org/officeDocument/2006/relationships" id="262" r:id="R18e20d368d5f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b5000f5014baf" /><Relationship Type="http://schemas.openxmlformats.org/officeDocument/2006/relationships/slide" Target="/ppt/slides/slide1.xml" Id="R647b852bfdef478f" /><Relationship Type="http://schemas.openxmlformats.org/officeDocument/2006/relationships/slide" Target="/ppt/slides/slide2.xml" Id="Rc05f91b4efef4f68" /><Relationship Type="http://schemas.openxmlformats.org/officeDocument/2006/relationships/slide" Target="/ppt/slides/slide3.xml" Id="Rc19f7ebf0875465b" /><Relationship Type="http://schemas.openxmlformats.org/officeDocument/2006/relationships/slide" Target="/ppt/slides/slide4.xml" Id="R0a2c41bd1a0c4600" /><Relationship Type="http://schemas.openxmlformats.org/officeDocument/2006/relationships/slide" Target="/ppt/slides/slide5.xml" Id="Rb73d62a6634d4437" /><Relationship Type="http://schemas.openxmlformats.org/officeDocument/2006/relationships/slide" Target="/ppt/slides/slide6.xml" Id="Rfad3a44a02094c3b" /><Relationship Type="http://schemas.openxmlformats.org/officeDocument/2006/relationships/slide" Target="/ppt/slides/slide7.xml" Id="R18e20d368d5f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332ca324e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8907a5e664060" /><Relationship Type="http://schemas.openxmlformats.org/officeDocument/2006/relationships/theme" Target="/ppt/slideMasters/theme/theme1.xml" Id="Ra816e780693c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8907a5e66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67f264df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2e378f4d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2421662f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34b39430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9351cb12640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f76b8532d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ac6268b5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