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14f1070df54a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586691d9ab45b2"/>
  </p:sldMasterIdLst>
  <p:sldIdLst>
    <p:sldId xmlns:r="http://schemas.openxmlformats.org/officeDocument/2006/relationships" id="256" r:id="R45302c0ab7a345cf"/>
    <p:sldId xmlns:r="http://schemas.openxmlformats.org/officeDocument/2006/relationships" id="257" r:id="Re48dc6c6292c4f6b"/>
    <p:sldId xmlns:r="http://schemas.openxmlformats.org/officeDocument/2006/relationships" id="258" r:id="R9b95777dd9234c65"/>
    <p:sldId xmlns:r="http://schemas.openxmlformats.org/officeDocument/2006/relationships" id="259" r:id="R93ffc1994da34065"/>
    <p:sldId xmlns:r="http://schemas.openxmlformats.org/officeDocument/2006/relationships" id="260" r:id="Re4b53b1b47a34b45"/>
    <p:sldId xmlns:r="http://schemas.openxmlformats.org/officeDocument/2006/relationships" id="261" r:id="Rde435f1ee6ce45bc"/>
    <p:sldId xmlns:r="http://schemas.openxmlformats.org/officeDocument/2006/relationships" id="262" r:id="R6fb9ce28647146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586691d9ab45b2" /><Relationship Type="http://schemas.openxmlformats.org/officeDocument/2006/relationships/slide" Target="/ppt/slides/slide1.xml" Id="R45302c0ab7a345cf" /><Relationship Type="http://schemas.openxmlformats.org/officeDocument/2006/relationships/slide" Target="/ppt/slides/slide2.xml" Id="Re48dc6c6292c4f6b" /><Relationship Type="http://schemas.openxmlformats.org/officeDocument/2006/relationships/slide" Target="/ppt/slides/slide3.xml" Id="R9b95777dd9234c65" /><Relationship Type="http://schemas.openxmlformats.org/officeDocument/2006/relationships/slide" Target="/ppt/slides/slide4.xml" Id="R93ffc1994da34065" /><Relationship Type="http://schemas.openxmlformats.org/officeDocument/2006/relationships/slide" Target="/ppt/slides/slide5.xml" Id="Re4b53b1b47a34b45" /><Relationship Type="http://schemas.openxmlformats.org/officeDocument/2006/relationships/slide" Target="/ppt/slides/slide6.xml" Id="Rde435f1ee6ce45bc" /><Relationship Type="http://schemas.openxmlformats.org/officeDocument/2006/relationships/slide" Target="/ppt/slides/slide7.xml" Id="R6fb9ce28647146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2ddffbc2e245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967c72ab64ab6" /><Relationship Type="http://schemas.openxmlformats.org/officeDocument/2006/relationships/theme" Target="/ppt/slideMasters/theme/theme1.xml" Id="R3da93e77e77b48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3967c72ab64a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c52a8bc1f45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4c7eeef7b4f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0984fade544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595e6f6324f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570fc309c4b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1262ad24347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241021dde47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4C-INVEST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4C-INVEST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442 881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793 848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56,3 %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43,8 %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25B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