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81e0798e404f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f9a3ff25e34405"/>
  </p:sldMasterIdLst>
  <p:sldIdLst>
    <p:sldId xmlns:r="http://schemas.openxmlformats.org/officeDocument/2006/relationships" id="256" r:id="Ra12fd55a16c84288"/>
    <p:sldId xmlns:r="http://schemas.openxmlformats.org/officeDocument/2006/relationships" id="257" r:id="Rc06fd19770a948f3"/>
    <p:sldId xmlns:r="http://schemas.openxmlformats.org/officeDocument/2006/relationships" id="258" r:id="R20ca11dfd5804fb8"/>
    <p:sldId xmlns:r="http://schemas.openxmlformats.org/officeDocument/2006/relationships" id="259" r:id="R6b9c5e916bd24f05"/>
    <p:sldId xmlns:r="http://schemas.openxmlformats.org/officeDocument/2006/relationships" id="260" r:id="R9fcb8157b4aa4e48"/>
    <p:sldId xmlns:r="http://schemas.openxmlformats.org/officeDocument/2006/relationships" id="261" r:id="R05f9ae9f75a24d2c"/>
    <p:sldId xmlns:r="http://schemas.openxmlformats.org/officeDocument/2006/relationships" id="262" r:id="R4b098a43ba924d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f9a3ff25e34405" /><Relationship Type="http://schemas.openxmlformats.org/officeDocument/2006/relationships/slide" Target="/ppt/slides/slide1.xml" Id="Ra12fd55a16c84288" /><Relationship Type="http://schemas.openxmlformats.org/officeDocument/2006/relationships/slide" Target="/ppt/slides/slide2.xml" Id="Rc06fd19770a948f3" /><Relationship Type="http://schemas.openxmlformats.org/officeDocument/2006/relationships/slide" Target="/ppt/slides/slide3.xml" Id="R20ca11dfd5804fb8" /><Relationship Type="http://schemas.openxmlformats.org/officeDocument/2006/relationships/slide" Target="/ppt/slides/slide4.xml" Id="R6b9c5e916bd24f05" /><Relationship Type="http://schemas.openxmlformats.org/officeDocument/2006/relationships/slide" Target="/ppt/slides/slide5.xml" Id="R9fcb8157b4aa4e48" /><Relationship Type="http://schemas.openxmlformats.org/officeDocument/2006/relationships/slide" Target="/ppt/slides/slide6.xml" Id="R05f9ae9f75a24d2c" /><Relationship Type="http://schemas.openxmlformats.org/officeDocument/2006/relationships/slide" Target="/ppt/slides/slide7.xml" Id="R4b098a43ba924d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e9991c752543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ea64e12d74ee7" /><Relationship Type="http://schemas.openxmlformats.org/officeDocument/2006/relationships/theme" Target="/ppt/slideMasters/theme/theme1.xml" Id="R59ef83d3a70b40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7ea64e12d74e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4b55abe8945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014f0d1f34e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5d37fa9da4f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0d12308d14b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4e62e34074b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a146fa00e45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07ac8ca574e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ENTE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ENTE INVEST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636 728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2 375 393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2 580 456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MAGNUS MELGAARD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Tiurveien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4042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919 971 614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 INVEST AS</a:t>
            </a:r>
          </a:p>
        </p:txBody>
      </p:sp>
    </p:spTree>
  </p:cSld>
  <p:clrMapOvr>
    <a:masterClrMapping xmlns:a="http://schemas.openxmlformats.org/drawingml/2006/main"/>
  </p:clrMapOvr>
</p:sld>
</file>