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11e0e8963b4c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68946042444630"/>
  </p:sldMasterIdLst>
  <p:sldIdLst>
    <p:sldId xmlns:r="http://schemas.openxmlformats.org/officeDocument/2006/relationships" id="256" r:id="Rbc1c35cb8eb04530"/>
    <p:sldId xmlns:r="http://schemas.openxmlformats.org/officeDocument/2006/relationships" id="257" r:id="R44c62312beb54828"/>
    <p:sldId xmlns:r="http://schemas.openxmlformats.org/officeDocument/2006/relationships" id="258" r:id="R10f14ae1d1f445ab"/>
    <p:sldId xmlns:r="http://schemas.openxmlformats.org/officeDocument/2006/relationships" id="259" r:id="R76982ffe16884880"/>
    <p:sldId xmlns:r="http://schemas.openxmlformats.org/officeDocument/2006/relationships" id="260" r:id="R9e436285d3db465c"/>
    <p:sldId xmlns:r="http://schemas.openxmlformats.org/officeDocument/2006/relationships" id="261" r:id="R3f23ab7a4c3a4787"/>
    <p:sldId xmlns:r="http://schemas.openxmlformats.org/officeDocument/2006/relationships" id="262" r:id="Rcde8626d1b0246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68946042444630" /><Relationship Type="http://schemas.openxmlformats.org/officeDocument/2006/relationships/slide" Target="/ppt/slides/slide1.xml" Id="Rbc1c35cb8eb04530" /><Relationship Type="http://schemas.openxmlformats.org/officeDocument/2006/relationships/slide" Target="/ppt/slides/slide2.xml" Id="R44c62312beb54828" /><Relationship Type="http://schemas.openxmlformats.org/officeDocument/2006/relationships/slide" Target="/ppt/slides/slide3.xml" Id="R10f14ae1d1f445ab" /><Relationship Type="http://schemas.openxmlformats.org/officeDocument/2006/relationships/slide" Target="/ppt/slides/slide4.xml" Id="R76982ffe16884880" /><Relationship Type="http://schemas.openxmlformats.org/officeDocument/2006/relationships/slide" Target="/ppt/slides/slide5.xml" Id="R9e436285d3db465c" /><Relationship Type="http://schemas.openxmlformats.org/officeDocument/2006/relationships/slide" Target="/ppt/slides/slide6.xml" Id="R3f23ab7a4c3a4787" /><Relationship Type="http://schemas.openxmlformats.org/officeDocument/2006/relationships/slide" Target="/ppt/slides/slide7.xml" Id="Rcde8626d1b0246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d04ae616b40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9addf55394f5b" /><Relationship Type="http://schemas.openxmlformats.org/officeDocument/2006/relationships/theme" Target="/ppt/slideMasters/theme/theme1.xml" Id="R06760af98b2a45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d9addf55394f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7157f79314b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ef95fd7e54f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db579889440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969159e4147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36ae8d0814c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d49f7b1d742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ca5cce35943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DYNAMIK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MANAGEMENT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3 416 228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14 689 693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18 425 990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ADVIS EIENDOM AS  –  55,1 %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T.D. VEEN AS  –  18,4 %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ZONESTAR HOLDING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MCM WESTBØ AS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LØÅ INVEST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919 955 066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