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b050fcf50f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c745cacedd4ab6"/>
  </p:sldMasterIdLst>
  <p:sldIdLst>
    <p:sldId xmlns:r="http://schemas.openxmlformats.org/officeDocument/2006/relationships" id="256" r:id="R2bf9df69df5d460d"/>
    <p:sldId xmlns:r="http://schemas.openxmlformats.org/officeDocument/2006/relationships" id="257" r:id="R613173e1e9e44642"/>
    <p:sldId xmlns:r="http://schemas.openxmlformats.org/officeDocument/2006/relationships" id="258" r:id="R2dca698ada2e44de"/>
    <p:sldId xmlns:r="http://schemas.openxmlformats.org/officeDocument/2006/relationships" id="259" r:id="R03f61d06539f4700"/>
    <p:sldId xmlns:r="http://schemas.openxmlformats.org/officeDocument/2006/relationships" id="260" r:id="R6ac5c94c9dd245d0"/>
    <p:sldId xmlns:r="http://schemas.openxmlformats.org/officeDocument/2006/relationships" id="261" r:id="R4ccd30f087d240d6"/>
    <p:sldId xmlns:r="http://schemas.openxmlformats.org/officeDocument/2006/relationships" id="262" r:id="R05ec04e00e004b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745cacedd4ab6" /><Relationship Type="http://schemas.openxmlformats.org/officeDocument/2006/relationships/slide" Target="/ppt/slides/slide1.xml" Id="R2bf9df69df5d460d" /><Relationship Type="http://schemas.openxmlformats.org/officeDocument/2006/relationships/slide" Target="/ppt/slides/slide2.xml" Id="R613173e1e9e44642" /><Relationship Type="http://schemas.openxmlformats.org/officeDocument/2006/relationships/slide" Target="/ppt/slides/slide3.xml" Id="R2dca698ada2e44de" /><Relationship Type="http://schemas.openxmlformats.org/officeDocument/2006/relationships/slide" Target="/ppt/slides/slide4.xml" Id="R03f61d06539f4700" /><Relationship Type="http://schemas.openxmlformats.org/officeDocument/2006/relationships/slide" Target="/ppt/slides/slide5.xml" Id="R6ac5c94c9dd245d0" /><Relationship Type="http://schemas.openxmlformats.org/officeDocument/2006/relationships/slide" Target="/ppt/slides/slide6.xml" Id="R4ccd30f087d240d6" /><Relationship Type="http://schemas.openxmlformats.org/officeDocument/2006/relationships/slide" Target="/ppt/slides/slide7.xml" Id="R05ec04e00e004b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24a0d439a4d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b02f3f0194560" /><Relationship Type="http://schemas.openxmlformats.org/officeDocument/2006/relationships/theme" Target="/ppt/slideMasters/theme/theme1.xml" Id="Ra5c657e80adc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b02f3f01945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e495d0a924e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073b337d447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0d41f023b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60f9f269f44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b5b737d6e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2d2b9abf841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f658db971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NUMBERS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NUMBERS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NUMBERS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NUMBERS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NUMBERS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NUMBERS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17 954 791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3 615 665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2 821 254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2 965 029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7 489 696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NUMBERS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CERRO RICO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DRIVANDE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NUMBERS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Strandsvingen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919 948 329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NUMBERS AS</a:t>
            </a:r>
          </a:p>
        </p:txBody>
      </p:sp>
    </p:spTree>
  </p:cSld>
  <p:clrMapOvr>
    <a:masterClrMapping xmlns:a="http://schemas.openxmlformats.org/drawingml/2006/main"/>
  </p:clrMapOvr>
</p:sld>
</file>