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d96124b10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a948a02f342c3"/>
  </p:sldMasterIdLst>
  <p:sldIdLst>
    <p:sldId xmlns:r="http://schemas.openxmlformats.org/officeDocument/2006/relationships" id="256" r:id="R67666db4e6c94d9d"/>
    <p:sldId xmlns:r="http://schemas.openxmlformats.org/officeDocument/2006/relationships" id="257" r:id="Ra4ddebd0b8a244de"/>
    <p:sldId xmlns:r="http://schemas.openxmlformats.org/officeDocument/2006/relationships" id="258" r:id="R19c49b19f7cc4b45"/>
    <p:sldId xmlns:r="http://schemas.openxmlformats.org/officeDocument/2006/relationships" id="259" r:id="R2268081e25304304"/>
    <p:sldId xmlns:r="http://schemas.openxmlformats.org/officeDocument/2006/relationships" id="260" r:id="R690834e915464c7c"/>
    <p:sldId xmlns:r="http://schemas.openxmlformats.org/officeDocument/2006/relationships" id="261" r:id="Rc7ea10465ed0440e"/>
    <p:sldId xmlns:r="http://schemas.openxmlformats.org/officeDocument/2006/relationships" id="262" r:id="R8c2b06dff062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a948a02f342c3" /><Relationship Type="http://schemas.openxmlformats.org/officeDocument/2006/relationships/slide" Target="/ppt/slides/slide1.xml" Id="R67666db4e6c94d9d" /><Relationship Type="http://schemas.openxmlformats.org/officeDocument/2006/relationships/slide" Target="/ppt/slides/slide2.xml" Id="Ra4ddebd0b8a244de" /><Relationship Type="http://schemas.openxmlformats.org/officeDocument/2006/relationships/slide" Target="/ppt/slides/slide3.xml" Id="R19c49b19f7cc4b45" /><Relationship Type="http://schemas.openxmlformats.org/officeDocument/2006/relationships/slide" Target="/ppt/slides/slide4.xml" Id="R2268081e25304304" /><Relationship Type="http://schemas.openxmlformats.org/officeDocument/2006/relationships/slide" Target="/ppt/slides/slide5.xml" Id="R690834e915464c7c" /><Relationship Type="http://schemas.openxmlformats.org/officeDocument/2006/relationships/slide" Target="/ppt/slides/slide6.xml" Id="Rc7ea10465ed0440e" /><Relationship Type="http://schemas.openxmlformats.org/officeDocument/2006/relationships/slide" Target="/ppt/slides/slide7.xml" Id="R8c2b06dff062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dfe4abd05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4214a18cc40a0" /><Relationship Type="http://schemas.openxmlformats.org/officeDocument/2006/relationships/theme" Target="/ppt/slideMasters/theme/theme1.xml" Id="Raa9bd410b0bb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4214a18cc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1c56993a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0c972f109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2c84666bc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c2b481f6d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8541363cf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4959c022c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7cfc21c36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HOGSTAD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 CONSULTING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3 777 214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Ellingsens vei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