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443170a4c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757455e784840"/>
  </p:sldMasterIdLst>
  <p:sldIdLst>
    <p:sldId xmlns:r="http://schemas.openxmlformats.org/officeDocument/2006/relationships" id="256" r:id="R1420270c1aaa4681"/>
    <p:sldId xmlns:r="http://schemas.openxmlformats.org/officeDocument/2006/relationships" id="257" r:id="R4a8b8e8760054176"/>
    <p:sldId xmlns:r="http://schemas.openxmlformats.org/officeDocument/2006/relationships" id="258" r:id="Rfe6d0bda59954e51"/>
    <p:sldId xmlns:r="http://schemas.openxmlformats.org/officeDocument/2006/relationships" id="259" r:id="R43097c4a9b884013"/>
    <p:sldId xmlns:r="http://schemas.openxmlformats.org/officeDocument/2006/relationships" id="260" r:id="Re3c84a3ce0fd45e4"/>
    <p:sldId xmlns:r="http://schemas.openxmlformats.org/officeDocument/2006/relationships" id="261" r:id="R79646ba12b9046cf"/>
    <p:sldId xmlns:r="http://schemas.openxmlformats.org/officeDocument/2006/relationships" id="262" r:id="Rae0909153434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757455e784840" /><Relationship Type="http://schemas.openxmlformats.org/officeDocument/2006/relationships/slide" Target="/ppt/slides/slide1.xml" Id="R1420270c1aaa4681" /><Relationship Type="http://schemas.openxmlformats.org/officeDocument/2006/relationships/slide" Target="/ppt/slides/slide2.xml" Id="R4a8b8e8760054176" /><Relationship Type="http://schemas.openxmlformats.org/officeDocument/2006/relationships/slide" Target="/ppt/slides/slide3.xml" Id="Rfe6d0bda59954e51" /><Relationship Type="http://schemas.openxmlformats.org/officeDocument/2006/relationships/slide" Target="/ppt/slides/slide4.xml" Id="R43097c4a9b884013" /><Relationship Type="http://schemas.openxmlformats.org/officeDocument/2006/relationships/slide" Target="/ppt/slides/slide5.xml" Id="Re3c84a3ce0fd45e4" /><Relationship Type="http://schemas.openxmlformats.org/officeDocument/2006/relationships/slide" Target="/ppt/slides/slide6.xml" Id="R79646ba12b9046cf" /><Relationship Type="http://schemas.openxmlformats.org/officeDocument/2006/relationships/slide" Target="/ppt/slides/slide7.xml" Id="Rae0909153434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3fb70696b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29f1ea0e41cd" /><Relationship Type="http://schemas.openxmlformats.org/officeDocument/2006/relationships/theme" Target="/ppt/slideMasters/theme/theme1.xml" Id="R019ccf930667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529f1ea0e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464b0aef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5699d5ab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93a29223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dcbe57a6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073e3f17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0925bcbc1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69b5959d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12 279 807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