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92f1aa771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9c7c21d374cfc"/>
  </p:sldMasterIdLst>
  <p:sldIdLst>
    <p:sldId xmlns:r="http://schemas.openxmlformats.org/officeDocument/2006/relationships" id="256" r:id="R7aac8ab3621d4cc3"/>
    <p:sldId xmlns:r="http://schemas.openxmlformats.org/officeDocument/2006/relationships" id="257" r:id="R79050e9a7e104b46"/>
    <p:sldId xmlns:r="http://schemas.openxmlformats.org/officeDocument/2006/relationships" id="258" r:id="R1970f240961c457a"/>
    <p:sldId xmlns:r="http://schemas.openxmlformats.org/officeDocument/2006/relationships" id="259" r:id="R839be0410c50486c"/>
    <p:sldId xmlns:r="http://schemas.openxmlformats.org/officeDocument/2006/relationships" id="260" r:id="R4f694a228609452a"/>
    <p:sldId xmlns:r="http://schemas.openxmlformats.org/officeDocument/2006/relationships" id="261" r:id="R355b580946b64ccf"/>
    <p:sldId xmlns:r="http://schemas.openxmlformats.org/officeDocument/2006/relationships" id="262" r:id="R44240e98263b4a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9c7c21d374cfc" /><Relationship Type="http://schemas.openxmlformats.org/officeDocument/2006/relationships/slide" Target="/ppt/slides/slide1.xml" Id="R7aac8ab3621d4cc3" /><Relationship Type="http://schemas.openxmlformats.org/officeDocument/2006/relationships/slide" Target="/ppt/slides/slide2.xml" Id="R79050e9a7e104b46" /><Relationship Type="http://schemas.openxmlformats.org/officeDocument/2006/relationships/slide" Target="/ppt/slides/slide3.xml" Id="R1970f240961c457a" /><Relationship Type="http://schemas.openxmlformats.org/officeDocument/2006/relationships/slide" Target="/ppt/slides/slide4.xml" Id="R839be0410c50486c" /><Relationship Type="http://schemas.openxmlformats.org/officeDocument/2006/relationships/slide" Target="/ppt/slides/slide5.xml" Id="R4f694a228609452a" /><Relationship Type="http://schemas.openxmlformats.org/officeDocument/2006/relationships/slide" Target="/ppt/slides/slide6.xml" Id="R355b580946b64ccf" /><Relationship Type="http://schemas.openxmlformats.org/officeDocument/2006/relationships/slide" Target="/ppt/slides/slide7.xml" Id="R44240e98263b4a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ad374321a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88f05a1d24f8e" /><Relationship Type="http://schemas.openxmlformats.org/officeDocument/2006/relationships/theme" Target="/ppt/slideMasters/theme/theme1.xml" Id="R11f1d48f1f8c47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88f05a1d2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c2624172e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156a9740945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db375f8394f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f0df947b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17981c2cd48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3723e32304b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45b279da3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SNASEN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4 865 632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Konghellegata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919 897 457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SNASEN HOLDING AS</a:t>
            </a:r>
          </a:p>
        </p:txBody>
      </p:sp>
    </p:spTree>
  </p:cSld>
  <p:clrMapOvr>
    <a:masterClrMapping xmlns:a="http://schemas.openxmlformats.org/drawingml/2006/main"/>
  </p:clrMapOvr>
</p:sld>
</file>