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5b5f9e716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fd905137a4516"/>
  </p:sldMasterIdLst>
  <p:sldIdLst>
    <p:sldId xmlns:r="http://schemas.openxmlformats.org/officeDocument/2006/relationships" id="256" r:id="R2588e30e63944b32"/>
    <p:sldId xmlns:r="http://schemas.openxmlformats.org/officeDocument/2006/relationships" id="257" r:id="Re939bbfb1f1e4c4c"/>
    <p:sldId xmlns:r="http://schemas.openxmlformats.org/officeDocument/2006/relationships" id="258" r:id="R757c5dca9d84453e"/>
    <p:sldId xmlns:r="http://schemas.openxmlformats.org/officeDocument/2006/relationships" id="259" r:id="Rbf319143262b432f"/>
    <p:sldId xmlns:r="http://schemas.openxmlformats.org/officeDocument/2006/relationships" id="260" r:id="R933e0bf9e5bc43b2"/>
    <p:sldId xmlns:r="http://schemas.openxmlformats.org/officeDocument/2006/relationships" id="261" r:id="Rfa3971932b3a4596"/>
    <p:sldId xmlns:r="http://schemas.openxmlformats.org/officeDocument/2006/relationships" id="262" r:id="R0833713c3b8e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fd905137a4516" /><Relationship Type="http://schemas.openxmlformats.org/officeDocument/2006/relationships/slide" Target="/ppt/slides/slide1.xml" Id="R2588e30e63944b32" /><Relationship Type="http://schemas.openxmlformats.org/officeDocument/2006/relationships/slide" Target="/ppt/slides/slide2.xml" Id="Re939bbfb1f1e4c4c" /><Relationship Type="http://schemas.openxmlformats.org/officeDocument/2006/relationships/slide" Target="/ppt/slides/slide3.xml" Id="R757c5dca9d84453e" /><Relationship Type="http://schemas.openxmlformats.org/officeDocument/2006/relationships/slide" Target="/ppt/slides/slide4.xml" Id="Rbf319143262b432f" /><Relationship Type="http://schemas.openxmlformats.org/officeDocument/2006/relationships/slide" Target="/ppt/slides/slide5.xml" Id="R933e0bf9e5bc43b2" /><Relationship Type="http://schemas.openxmlformats.org/officeDocument/2006/relationships/slide" Target="/ppt/slides/slide6.xml" Id="Rfa3971932b3a4596" /><Relationship Type="http://schemas.openxmlformats.org/officeDocument/2006/relationships/slide" Target="/ppt/slides/slide7.xml" Id="R0833713c3b8e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95830c277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9eeb67d4f46c0" /><Relationship Type="http://schemas.openxmlformats.org/officeDocument/2006/relationships/theme" Target="/ppt/slideMasters/theme/theme1.xml" Id="R269fb6766462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9eeb67d4f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28279f84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6018ec330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e4e4c42b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c4110aa29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9fcde78b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7c1dcd8a7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af0002e7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ODD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