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1eeedda8b846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4f420ede594faa"/>
  </p:sldMasterIdLst>
  <p:sldIdLst>
    <p:sldId xmlns:r="http://schemas.openxmlformats.org/officeDocument/2006/relationships" id="256" r:id="Rc589ab2f080949df"/>
    <p:sldId xmlns:r="http://schemas.openxmlformats.org/officeDocument/2006/relationships" id="257" r:id="R97945acbca77451b"/>
    <p:sldId xmlns:r="http://schemas.openxmlformats.org/officeDocument/2006/relationships" id="258" r:id="Rae9f231c9f8845a2"/>
    <p:sldId xmlns:r="http://schemas.openxmlformats.org/officeDocument/2006/relationships" id="259" r:id="Rb504b2682c4240d4"/>
    <p:sldId xmlns:r="http://schemas.openxmlformats.org/officeDocument/2006/relationships" id="260" r:id="Rf46569f8d6314d45"/>
    <p:sldId xmlns:r="http://schemas.openxmlformats.org/officeDocument/2006/relationships" id="261" r:id="R60b680a45c384598"/>
    <p:sldId xmlns:r="http://schemas.openxmlformats.org/officeDocument/2006/relationships" id="262" r:id="R21edbfc3fa8445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f420ede594faa" /><Relationship Type="http://schemas.openxmlformats.org/officeDocument/2006/relationships/slide" Target="/ppt/slides/slide1.xml" Id="Rc589ab2f080949df" /><Relationship Type="http://schemas.openxmlformats.org/officeDocument/2006/relationships/slide" Target="/ppt/slides/slide2.xml" Id="R97945acbca77451b" /><Relationship Type="http://schemas.openxmlformats.org/officeDocument/2006/relationships/slide" Target="/ppt/slides/slide3.xml" Id="Rae9f231c9f8845a2" /><Relationship Type="http://schemas.openxmlformats.org/officeDocument/2006/relationships/slide" Target="/ppt/slides/slide4.xml" Id="Rb504b2682c4240d4" /><Relationship Type="http://schemas.openxmlformats.org/officeDocument/2006/relationships/slide" Target="/ppt/slides/slide5.xml" Id="Rf46569f8d6314d45" /><Relationship Type="http://schemas.openxmlformats.org/officeDocument/2006/relationships/slide" Target="/ppt/slides/slide6.xml" Id="R60b680a45c384598" /><Relationship Type="http://schemas.openxmlformats.org/officeDocument/2006/relationships/slide" Target="/ppt/slides/slide7.xml" Id="R21edbfc3fa8445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6eb0a635d444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981b21534166" /><Relationship Type="http://schemas.openxmlformats.org/officeDocument/2006/relationships/theme" Target="/ppt/slideMasters/theme/theme1.xml" Id="R11ff192253bd48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5981b215341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32de3624d641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549759bda4c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5af93f605c43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32592117643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7cc304d28475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86f4ab0e04d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13397525144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TREBOR INVESTERINGER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TREBOR INVESTERINGER AS ble etablert [år] og holder til i Søreidgrend.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6 563 235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11 457 466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12 255 763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ROBERT LIE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Steinsvikvegen 135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5251 Søreidgrend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919 860 456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TREBOR INVESTERINGER AS</a:t>
            </a:r>
          </a:p>
        </p:txBody>
      </p:sp>
    </p:spTree>
  </p:cSld>
  <p:clrMapOvr>
    <a:masterClrMapping xmlns:a="http://schemas.openxmlformats.org/drawingml/2006/main"/>
  </p:clrMapOvr>
</p:sld>
</file>