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32fa30eca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2d39b49a94b90"/>
  </p:sldMasterIdLst>
  <p:sldIdLst>
    <p:sldId xmlns:r="http://schemas.openxmlformats.org/officeDocument/2006/relationships" id="256" r:id="R618b77fac1aa4473"/>
    <p:sldId xmlns:r="http://schemas.openxmlformats.org/officeDocument/2006/relationships" id="257" r:id="R09752a8e1d104683"/>
    <p:sldId xmlns:r="http://schemas.openxmlformats.org/officeDocument/2006/relationships" id="258" r:id="Rcbc835b7e8cb43e4"/>
    <p:sldId xmlns:r="http://schemas.openxmlformats.org/officeDocument/2006/relationships" id="259" r:id="R3f1f60e88fc14777"/>
    <p:sldId xmlns:r="http://schemas.openxmlformats.org/officeDocument/2006/relationships" id="260" r:id="R95a240fb2087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2d39b49a94b90" /><Relationship Type="http://schemas.openxmlformats.org/officeDocument/2006/relationships/slide" Target="/ppt/slides/slide1.xml" Id="R618b77fac1aa4473" /><Relationship Type="http://schemas.openxmlformats.org/officeDocument/2006/relationships/slide" Target="/ppt/slides/slide2.xml" Id="R09752a8e1d104683" /><Relationship Type="http://schemas.openxmlformats.org/officeDocument/2006/relationships/slide" Target="/ppt/slides/slide3.xml" Id="Rcbc835b7e8cb43e4" /><Relationship Type="http://schemas.openxmlformats.org/officeDocument/2006/relationships/slide" Target="/ppt/slides/slide4.xml" Id="R3f1f60e88fc14777" /><Relationship Type="http://schemas.openxmlformats.org/officeDocument/2006/relationships/slide" Target="/ppt/slides/slide5.xml" Id="R95a240fb2087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8f1615b34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7bf4a9f64e2b" /><Relationship Type="http://schemas.openxmlformats.org/officeDocument/2006/relationships/theme" Target="/ppt/slideMasters/theme/theme1.xml" Id="R94642638a4fd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37bf4a9f6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1adccf42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d70f79fc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b83c4d11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f49c0925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d36db50a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