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60db93681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bb4e9e4444d3d"/>
  </p:sldMasterIdLst>
  <p:sldIdLst>
    <p:sldId xmlns:r="http://schemas.openxmlformats.org/officeDocument/2006/relationships" id="256" r:id="Rc17d8953ee284504"/>
    <p:sldId xmlns:r="http://schemas.openxmlformats.org/officeDocument/2006/relationships" id="257" r:id="Ra13dc90a007d4791"/>
    <p:sldId xmlns:r="http://schemas.openxmlformats.org/officeDocument/2006/relationships" id="258" r:id="R2a7ee5d64b4e405a"/>
    <p:sldId xmlns:r="http://schemas.openxmlformats.org/officeDocument/2006/relationships" id="259" r:id="R9fd96cbcc6084221"/>
    <p:sldId xmlns:r="http://schemas.openxmlformats.org/officeDocument/2006/relationships" id="260" r:id="Rd66d01d0c56a433b"/>
    <p:sldId xmlns:r="http://schemas.openxmlformats.org/officeDocument/2006/relationships" id="261" r:id="Rb78e341dea9d4f5d"/>
    <p:sldId xmlns:r="http://schemas.openxmlformats.org/officeDocument/2006/relationships" id="262" r:id="R2251b61598a9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bb4e9e4444d3d" /><Relationship Type="http://schemas.openxmlformats.org/officeDocument/2006/relationships/slide" Target="/ppt/slides/slide1.xml" Id="Rc17d8953ee284504" /><Relationship Type="http://schemas.openxmlformats.org/officeDocument/2006/relationships/slide" Target="/ppt/slides/slide2.xml" Id="Ra13dc90a007d4791" /><Relationship Type="http://schemas.openxmlformats.org/officeDocument/2006/relationships/slide" Target="/ppt/slides/slide3.xml" Id="R2a7ee5d64b4e405a" /><Relationship Type="http://schemas.openxmlformats.org/officeDocument/2006/relationships/slide" Target="/ppt/slides/slide4.xml" Id="R9fd96cbcc6084221" /><Relationship Type="http://schemas.openxmlformats.org/officeDocument/2006/relationships/slide" Target="/ppt/slides/slide5.xml" Id="Rd66d01d0c56a433b" /><Relationship Type="http://schemas.openxmlformats.org/officeDocument/2006/relationships/slide" Target="/ppt/slides/slide6.xml" Id="Rb78e341dea9d4f5d" /><Relationship Type="http://schemas.openxmlformats.org/officeDocument/2006/relationships/slide" Target="/ppt/slides/slide7.xml" Id="R2251b61598a9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eb2b95bee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c8d75013437b" /><Relationship Type="http://schemas.openxmlformats.org/officeDocument/2006/relationships/theme" Target="/ppt/slideMasters/theme/theme1.xml" Id="R842adf2405a0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cc8d75013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95a5b048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46fc146d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3d329c0a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1d0e3368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e6dbccab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b6faa872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083c5605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INVICTUS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LEIF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