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be9390f00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d833b981c4f7f"/>
  </p:sldMasterIdLst>
  <p:sldIdLst>
    <p:sldId xmlns:r="http://schemas.openxmlformats.org/officeDocument/2006/relationships" id="256" r:id="R3beb60009be34407"/>
    <p:sldId xmlns:r="http://schemas.openxmlformats.org/officeDocument/2006/relationships" id="257" r:id="R53cca57033854c12"/>
    <p:sldId xmlns:r="http://schemas.openxmlformats.org/officeDocument/2006/relationships" id="258" r:id="R9b1122afabef425f"/>
    <p:sldId xmlns:r="http://schemas.openxmlformats.org/officeDocument/2006/relationships" id="259" r:id="R865ccae238ac438c"/>
    <p:sldId xmlns:r="http://schemas.openxmlformats.org/officeDocument/2006/relationships" id="260" r:id="R42a8e4da764d4b2e"/>
    <p:sldId xmlns:r="http://schemas.openxmlformats.org/officeDocument/2006/relationships" id="261" r:id="R1df0ce50eca64af6"/>
    <p:sldId xmlns:r="http://schemas.openxmlformats.org/officeDocument/2006/relationships" id="262" r:id="R2874653709e146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d833b981c4f7f" /><Relationship Type="http://schemas.openxmlformats.org/officeDocument/2006/relationships/slide" Target="/ppt/slides/slide1.xml" Id="R3beb60009be34407" /><Relationship Type="http://schemas.openxmlformats.org/officeDocument/2006/relationships/slide" Target="/ppt/slides/slide2.xml" Id="R53cca57033854c12" /><Relationship Type="http://schemas.openxmlformats.org/officeDocument/2006/relationships/slide" Target="/ppt/slides/slide3.xml" Id="R9b1122afabef425f" /><Relationship Type="http://schemas.openxmlformats.org/officeDocument/2006/relationships/slide" Target="/ppt/slides/slide4.xml" Id="R865ccae238ac438c" /><Relationship Type="http://schemas.openxmlformats.org/officeDocument/2006/relationships/slide" Target="/ppt/slides/slide5.xml" Id="R42a8e4da764d4b2e" /><Relationship Type="http://schemas.openxmlformats.org/officeDocument/2006/relationships/slide" Target="/ppt/slides/slide6.xml" Id="R1df0ce50eca64af6" /><Relationship Type="http://schemas.openxmlformats.org/officeDocument/2006/relationships/slide" Target="/ppt/slides/slide7.xml" Id="R2874653709e146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0165a88cf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5232d760945fc" /><Relationship Type="http://schemas.openxmlformats.org/officeDocument/2006/relationships/theme" Target="/ppt/slideMasters/theme/theme1.xml" Id="R596ee8dac188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5232d760945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1df6ce677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f76adb7cb46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58a336393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e0b00bf60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f93be72d4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9fcd21a184b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11a6d81ce45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LARSSON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KIRIE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LARSSON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Evjehøgda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eirik.larsson@gmail.com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