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c38cefb07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5189feabf4978"/>
  </p:sldMasterIdLst>
  <p:sldIdLst>
    <p:sldId xmlns:r="http://schemas.openxmlformats.org/officeDocument/2006/relationships" id="256" r:id="R6cf9713000b5414c"/>
    <p:sldId xmlns:r="http://schemas.openxmlformats.org/officeDocument/2006/relationships" id="257" r:id="R2429115d0a1d429f"/>
    <p:sldId xmlns:r="http://schemas.openxmlformats.org/officeDocument/2006/relationships" id="258" r:id="Ree46deae89784fd2"/>
    <p:sldId xmlns:r="http://schemas.openxmlformats.org/officeDocument/2006/relationships" id="259" r:id="R9020bccaae8a40ae"/>
    <p:sldId xmlns:r="http://schemas.openxmlformats.org/officeDocument/2006/relationships" id="260" r:id="Re57589df04c84229"/>
    <p:sldId xmlns:r="http://schemas.openxmlformats.org/officeDocument/2006/relationships" id="261" r:id="R6a3bb223e6714ca3"/>
    <p:sldId xmlns:r="http://schemas.openxmlformats.org/officeDocument/2006/relationships" id="262" r:id="Recc8c9c62696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5189feabf4978" /><Relationship Type="http://schemas.openxmlformats.org/officeDocument/2006/relationships/slide" Target="/ppt/slides/slide1.xml" Id="R6cf9713000b5414c" /><Relationship Type="http://schemas.openxmlformats.org/officeDocument/2006/relationships/slide" Target="/ppt/slides/slide2.xml" Id="R2429115d0a1d429f" /><Relationship Type="http://schemas.openxmlformats.org/officeDocument/2006/relationships/slide" Target="/ppt/slides/slide3.xml" Id="Ree46deae89784fd2" /><Relationship Type="http://schemas.openxmlformats.org/officeDocument/2006/relationships/slide" Target="/ppt/slides/slide4.xml" Id="R9020bccaae8a40ae" /><Relationship Type="http://schemas.openxmlformats.org/officeDocument/2006/relationships/slide" Target="/ppt/slides/slide5.xml" Id="Re57589df04c84229" /><Relationship Type="http://schemas.openxmlformats.org/officeDocument/2006/relationships/slide" Target="/ppt/slides/slide6.xml" Id="R6a3bb223e6714ca3" /><Relationship Type="http://schemas.openxmlformats.org/officeDocument/2006/relationships/slide" Target="/ppt/slides/slide7.xml" Id="Recc8c9c62696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40b53678e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8a15028b478f" /><Relationship Type="http://schemas.openxmlformats.org/officeDocument/2006/relationships/theme" Target="/ppt/slideMasters/theme/theme1.xml" Id="R1a6b9d023690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68a15028b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816f9f2f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08cac126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dc174f0c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5b3535fb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0eb4a499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670ccdd8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e5385695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