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79fd9605d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0cbd4cd4143c8"/>
  </p:sldMasterIdLst>
  <p:sldIdLst>
    <p:sldId xmlns:r="http://schemas.openxmlformats.org/officeDocument/2006/relationships" id="256" r:id="R6db865fff5944d97"/>
    <p:sldId xmlns:r="http://schemas.openxmlformats.org/officeDocument/2006/relationships" id="257" r:id="Rc986d5213f3742b5"/>
    <p:sldId xmlns:r="http://schemas.openxmlformats.org/officeDocument/2006/relationships" id="258" r:id="Rd482ed1d4e164088"/>
    <p:sldId xmlns:r="http://schemas.openxmlformats.org/officeDocument/2006/relationships" id="259" r:id="R0efce97318e448bb"/>
    <p:sldId xmlns:r="http://schemas.openxmlformats.org/officeDocument/2006/relationships" id="260" r:id="Ra160c65404294cfe"/>
    <p:sldId xmlns:r="http://schemas.openxmlformats.org/officeDocument/2006/relationships" id="261" r:id="R1f2ddd85ad724da4"/>
    <p:sldId xmlns:r="http://schemas.openxmlformats.org/officeDocument/2006/relationships" id="262" r:id="R95ae593bad62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0cbd4cd4143c8" /><Relationship Type="http://schemas.openxmlformats.org/officeDocument/2006/relationships/slide" Target="/ppt/slides/slide1.xml" Id="R6db865fff5944d97" /><Relationship Type="http://schemas.openxmlformats.org/officeDocument/2006/relationships/slide" Target="/ppt/slides/slide2.xml" Id="Rc986d5213f3742b5" /><Relationship Type="http://schemas.openxmlformats.org/officeDocument/2006/relationships/slide" Target="/ppt/slides/slide3.xml" Id="Rd482ed1d4e164088" /><Relationship Type="http://schemas.openxmlformats.org/officeDocument/2006/relationships/slide" Target="/ppt/slides/slide4.xml" Id="R0efce97318e448bb" /><Relationship Type="http://schemas.openxmlformats.org/officeDocument/2006/relationships/slide" Target="/ppt/slides/slide5.xml" Id="Ra160c65404294cfe" /><Relationship Type="http://schemas.openxmlformats.org/officeDocument/2006/relationships/slide" Target="/ppt/slides/slide6.xml" Id="R1f2ddd85ad724da4" /><Relationship Type="http://schemas.openxmlformats.org/officeDocument/2006/relationships/slide" Target="/ppt/slides/slide7.xml" Id="R95ae593bad62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ba97b9124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e4d51ca3479c" /><Relationship Type="http://schemas.openxmlformats.org/officeDocument/2006/relationships/theme" Target="/ppt/slideMasters/theme/theme1.xml" Id="Re080be43bdbb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2e4d51ca3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4750cc21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c475f7e9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b678d7d6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a28268a0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357ef14c4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9e4c3122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cda29ecb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