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b813820c2146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dc0b9bd9f24818"/>
  </p:sldMasterIdLst>
  <p:sldIdLst>
    <p:sldId xmlns:r="http://schemas.openxmlformats.org/officeDocument/2006/relationships" id="256" r:id="R9e4334530ad942fe"/>
    <p:sldId xmlns:r="http://schemas.openxmlformats.org/officeDocument/2006/relationships" id="257" r:id="R7f4b8c05e19e43ee"/>
    <p:sldId xmlns:r="http://schemas.openxmlformats.org/officeDocument/2006/relationships" id="258" r:id="R650fab5f287d48a6"/>
    <p:sldId xmlns:r="http://schemas.openxmlformats.org/officeDocument/2006/relationships" id="259" r:id="R461aa252a98c4120"/>
    <p:sldId xmlns:r="http://schemas.openxmlformats.org/officeDocument/2006/relationships" id="260" r:id="R5e0835c5f0254362"/>
    <p:sldId xmlns:r="http://schemas.openxmlformats.org/officeDocument/2006/relationships" id="261" r:id="R278ea67ed9074b6a"/>
    <p:sldId xmlns:r="http://schemas.openxmlformats.org/officeDocument/2006/relationships" id="262" r:id="Rac902ae0909a45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c0b9bd9f24818" /><Relationship Type="http://schemas.openxmlformats.org/officeDocument/2006/relationships/slide" Target="/ppt/slides/slide1.xml" Id="R9e4334530ad942fe" /><Relationship Type="http://schemas.openxmlformats.org/officeDocument/2006/relationships/slide" Target="/ppt/slides/slide2.xml" Id="R7f4b8c05e19e43ee" /><Relationship Type="http://schemas.openxmlformats.org/officeDocument/2006/relationships/slide" Target="/ppt/slides/slide3.xml" Id="R650fab5f287d48a6" /><Relationship Type="http://schemas.openxmlformats.org/officeDocument/2006/relationships/slide" Target="/ppt/slides/slide4.xml" Id="R461aa252a98c4120" /><Relationship Type="http://schemas.openxmlformats.org/officeDocument/2006/relationships/slide" Target="/ppt/slides/slide5.xml" Id="R5e0835c5f0254362" /><Relationship Type="http://schemas.openxmlformats.org/officeDocument/2006/relationships/slide" Target="/ppt/slides/slide6.xml" Id="R278ea67ed9074b6a" /><Relationship Type="http://schemas.openxmlformats.org/officeDocument/2006/relationships/slide" Target="/ppt/slides/slide7.xml" Id="Rac902ae0909a45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08e6555e146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c0e3823de4660" /><Relationship Type="http://schemas.openxmlformats.org/officeDocument/2006/relationships/theme" Target="/ppt/slideMasters/theme/theme1.xml" Id="Reb8700eff40448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0c0e3823de46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6686b147e47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4b1c4c6974d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fca457d1946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cab75c1b44d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b01a2ac2f4a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36a40fedf4f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368ffb37344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INVEST I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25 836 274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377 503 907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410 705 405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919 804 645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