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5afc8f2bc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eedd1c70946ce"/>
  </p:sldMasterIdLst>
  <p:sldIdLst>
    <p:sldId xmlns:r="http://schemas.openxmlformats.org/officeDocument/2006/relationships" id="256" r:id="Rf2582d124f48450c"/>
    <p:sldId xmlns:r="http://schemas.openxmlformats.org/officeDocument/2006/relationships" id="257" r:id="R3e7c41b347e549ef"/>
    <p:sldId xmlns:r="http://schemas.openxmlformats.org/officeDocument/2006/relationships" id="258" r:id="R0952b92c2c1f4365"/>
    <p:sldId xmlns:r="http://schemas.openxmlformats.org/officeDocument/2006/relationships" id="259" r:id="R0b60b4cee167485c"/>
    <p:sldId xmlns:r="http://schemas.openxmlformats.org/officeDocument/2006/relationships" id="260" r:id="Rdf63ea5193f14899"/>
    <p:sldId xmlns:r="http://schemas.openxmlformats.org/officeDocument/2006/relationships" id="261" r:id="R23d5aa65deb84017"/>
    <p:sldId xmlns:r="http://schemas.openxmlformats.org/officeDocument/2006/relationships" id="262" r:id="R3c06b32e4361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eedd1c70946ce" /><Relationship Type="http://schemas.openxmlformats.org/officeDocument/2006/relationships/slide" Target="/ppt/slides/slide1.xml" Id="Rf2582d124f48450c" /><Relationship Type="http://schemas.openxmlformats.org/officeDocument/2006/relationships/slide" Target="/ppt/slides/slide2.xml" Id="R3e7c41b347e549ef" /><Relationship Type="http://schemas.openxmlformats.org/officeDocument/2006/relationships/slide" Target="/ppt/slides/slide3.xml" Id="R0952b92c2c1f4365" /><Relationship Type="http://schemas.openxmlformats.org/officeDocument/2006/relationships/slide" Target="/ppt/slides/slide4.xml" Id="R0b60b4cee167485c" /><Relationship Type="http://schemas.openxmlformats.org/officeDocument/2006/relationships/slide" Target="/ppt/slides/slide5.xml" Id="Rdf63ea5193f14899" /><Relationship Type="http://schemas.openxmlformats.org/officeDocument/2006/relationships/slide" Target="/ppt/slides/slide6.xml" Id="R23d5aa65deb84017" /><Relationship Type="http://schemas.openxmlformats.org/officeDocument/2006/relationships/slide" Target="/ppt/slides/slide7.xml" Id="R3c06b32e4361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2ae67b3ae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d34cdf8894dc0" /><Relationship Type="http://schemas.openxmlformats.org/officeDocument/2006/relationships/theme" Target="/ppt/slideMasters/theme/theme1.xml" Id="Rcbd8de7c49e8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d34cdf889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8704bb184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c4f08fafe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891fff453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b48bfb9f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7ce13a47a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b1a1b65df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a87ae22d5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300 937 002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448 593 359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919 792 442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