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e8d11447cd45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bff3d564164eb7"/>
  </p:sldMasterIdLst>
  <p:sldIdLst>
    <p:sldId xmlns:r="http://schemas.openxmlformats.org/officeDocument/2006/relationships" id="256" r:id="Rc283d3dee32d4268"/>
    <p:sldId xmlns:r="http://schemas.openxmlformats.org/officeDocument/2006/relationships" id="257" r:id="Rd15155d366c74c4b"/>
    <p:sldId xmlns:r="http://schemas.openxmlformats.org/officeDocument/2006/relationships" id="258" r:id="R4d19b9e7c7da48c2"/>
    <p:sldId xmlns:r="http://schemas.openxmlformats.org/officeDocument/2006/relationships" id="259" r:id="R94205828bcad4356"/>
    <p:sldId xmlns:r="http://schemas.openxmlformats.org/officeDocument/2006/relationships" id="260" r:id="Rfe3bbce27d204dcf"/>
    <p:sldId xmlns:r="http://schemas.openxmlformats.org/officeDocument/2006/relationships" id="261" r:id="Rfa1e93f9326042ad"/>
    <p:sldId xmlns:r="http://schemas.openxmlformats.org/officeDocument/2006/relationships" id="262" r:id="R8775ea76bedb40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bff3d564164eb7" /><Relationship Type="http://schemas.openxmlformats.org/officeDocument/2006/relationships/slide" Target="/ppt/slides/slide1.xml" Id="Rc283d3dee32d4268" /><Relationship Type="http://schemas.openxmlformats.org/officeDocument/2006/relationships/slide" Target="/ppt/slides/slide2.xml" Id="Rd15155d366c74c4b" /><Relationship Type="http://schemas.openxmlformats.org/officeDocument/2006/relationships/slide" Target="/ppt/slides/slide3.xml" Id="R4d19b9e7c7da48c2" /><Relationship Type="http://schemas.openxmlformats.org/officeDocument/2006/relationships/slide" Target="/ppt/slides/slide4.xml" Id="R94205828bcad4356" /><Relationship Type="http://schemas.openxmlformats.org/officeDocument/2006/relationships/slide" Target="/ppt/slides/slide5.xml" Id="Rfe3bbce27d204dcf" /><Relationship Type="http://schemas.openxmlformats.org/officeDocument/2006/relationships/slide" Target="/ppt/slides/slide6.xml" Id="Rfa1e93f9326042ad" /><Relationship Type="http://schemas.openxmlformats.org/officeDocument/2006/relationships/slide" Target="/ppt/slides/slide7.xml" Id="R8775ea76bedb40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b4ee0e385a42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aefb14bf054141" /><Relationship Type="http://schemas.openxmlformats.org/officeDocument/2006/relationships/theme" Target="/ppt/slideMasters/theme/theme1.xml" Id="R2fa6f38c2e5644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aefb14bf0541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8643db98d45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7b090bb79744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b09897feb04a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4ee08985249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7dceabd1a4c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716d3eeb946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6ffaf7e6344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ISAKSEN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ISAKSEN INVEST AS ble etablert [år] og holder til i Båtstø.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1 511 379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717 194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720 233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4 234 013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6 432 059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NYMO KADOTA-ISAKSEN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Høvikskogen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3477 Båtstø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919 781 378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ISAKSEN INVEST AS</a:t>
            </a:r>
          </a:p>
        </p:txBody>
      </p:sp>
    </p:spTree>
  </p:cSld>
  <p:clrMapOvr>
    <a:masterClrMapping xmlns:a="http://schemas.openxmlformats.org/drawingml/2006/main"/>
  </p:clrMapOvr>
</p:sld>
</file>