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51581a046e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8a63d85354b9b"/>
  </p:sldMasterIdLst>
  <p:sldIdLst>
    <p:sldId xmlns:r="http://schemas.openxmlformats.org/officeDocument/2006/relationships" id="256" r:id="R13194e0f7f834c8b"/>
    <p:sldId xmlns:r="http://schemas.openxmlformats.org/officeDocument/2006/relationships" id="257" r:id="R0074ee714b704849"/>
    <p:sldId xmlns:r="http://schemas.openxmlformats.org/officeDocument/2006/relationships" id="258" r:id="R2a591671e9884c5a"/>
    <p:sldId xmlns:r="http://schemas.openxmlformats.org/officeDocument/2006/relationships" id="259" r:id="Rd851806846f64be0"/>
    <p:sldId xmlns:r="http://schemas.openxmlformats.org/officeDocument/2006/relationships" id="260" r:id="Rc48d6459df9c444a"/>
    <p:sldId xmlns:r="http://schemas.openxmlformats.org/officeDocument/2006/relationships" id="261" r:id="Ra0e7a0be2c46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8a63d85354b9b" /><Relationship Type="http://schemas.openxmlformats.org/officeDocument/2006/relationships/slide" Target="/ppt/slides/slide1.xml" Id="R13194e0f7f834c8b" /><Relationship Type="http://schemas.openxmlformats.org/officeDocument/2006/relationships/slide" Target="/ppt/slides/slide2.xml" Id="R0074ee714b704849" /><Relationship Type="http://schemas.openxmlformats.org/officeDocument/2006/relationships/slide" Target="/ppt/slides/slide3.xml" Id="R2a591671e9884c5a" /><Relationship Type="http://schemas.openxmlformats.org/officeDocument/2006/relationships/slide" Target="/ppt/slides/slide4.xml" Id="Rd851806846f64be0" /><Relationship Type="http://schemas.openxmlformats.org/officeDocument/2006/relationships/slide" Target="/ppt/slides/slide5.xml" Id="Rc48d6459df9c444a" /><Relationship Type="http://schemas.openxmlformats.org/officeDocument/2006/relationships/slide" Target="/ppt/slides/slide6.xml" Id="Ra0e7a0be2c46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a50ca9ced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3c03467224e99" /><Relationship Type="http://schemas.openxmlformats.org/officeDocument/2006/relationships/theme" Target="/ppt/slideMasters/theme/theme1.xml" Id="Raad838c16b82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3c0346722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949cd304d42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12ab2a2bf48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0579976074c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9d879632f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42a663cab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9bf1930a7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