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f3ce3a28943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c2c4c1ad84e6e"/>
  </p:sldMasterIdLst>
  <p:sldIdLst>
    <p:sldId xmlns:r="http://schemas.openxmlformats.org/officeDocument/2006/relationships" id="256" r:id="Re5f8da7c90ee48ac"/>
    <p:sldId xmlns:r="http://schemas.openxmlformats.org/officeDocument/2006/relationships" id="257" r:id="R6d3f95b114b74072"/>
    <p:sldId xmlns:r="http://schemas.openxmlformats.org/officeDocument/2006/relationships" id="258" r:id="R811ccf73f72e47cb"/>
    <p:sldId xmlns:r="http://schemas.openxmlformats.org/officeDocument/2006/relationships" id="259" r:id="R4346da20a9de466c"/>
    <p:sldId xmlns:r="http://schemas.openxmlformats.org/officeDocument/2006/relationships" id="260" r:id="R3d853154864b4b09"/>
    <p:sldId xmlns:r="http://schemas.openxmlformats.org/officeDocument/2006/relationships" id="261" r:id="R705cdcfad3eb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c2c4c1ad84e6e" /><Relationship Type="http://schemas.openxmlformats.org/officeDocument/2006/relationships/slide" Target="/ppt/slides/slide1.xml" Id="Re5f8da7c90ee48ac" /><Relationship Type="http://schemas.openxmlformats.org/officeDocument/2006/relationships/slide" Target="/ppt/slides/slide2.xml" Id="R6d3f95b114b74072" /><Relationship Type="http://schemas.openxmlformats.org/officeDocument/2006/relationships/slide" Target="/ppt/slides/slide3.xml" Id="R811ccf73f72e47cb" /><Relationship Type="http://schemas.openxmlformats.org/officeDocument/2006/relationships/slide" Target="/ppt/slides/slide4.xml" Id="R4346da20a9de466c" /><Relationship Type="http://schemas.openxmlformats.org/officeDocument/2006/relationships/slide" Target="/ppt/slides/slide5.xml" Id="R3d853154864b4b09" /><Relationship Type="http://schemas.openxmlformats.org/officeDocument/2006/relationships/slide" Target="/ppt/slides/slide6.xml" Id="R705cdcfad3eb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3cc79b37343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c6b64ffdb4fb1" /><Relationship Type="http://schemas.openxmlformats.org/officeDocument/2006/relationships/theme" Target="/ppt/slideMasters/theme/theme1.xml" Id="Rc716d5b17d98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c6b64ffdb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556f1b71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4362c625e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738c0c03e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25c832ad8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0273711094a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795a72ea1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