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dafc0086424c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21b685e63f4920"/>
  </p:sldMasterIdLst>
  <p:sldIdLst>
    <p:sldId xmlns:r="http://schemas.openxmlformats.org/officeDocument/2006/relationships" id="256" r:id="R447f3f709eb44201"/>
    <p:sldId xmlns:r="http://schemas.openxmlformats.org/officeDocument/2006/relationships" id="257" r:id="R6f58ae7ab7384b9b"/>
    <p:sldId xmlns:r="http://schemas.openxmlformats.org/officeDocument/2006/relationships" id="258" r:id="R1a667f779c814465"/>
    <p:sldId xmlns:r="http://schemas.openxmlformats.org/officeDocument/2006/relationships" id="259" r:id="R99340b328a5d45b2"/>
    <p:sldId xmlns:r="http://schemas.openxmlformats.org/officeDocument/2006/relationships" id="260" r:id="Rcfc1edbc9658426f"/>
    <p:sldId xmlns:r="http://schemas.openxmlformats.org/officeDocument/2006/relationships" id="261" r:id="Rffe49f4aa9d2434d"/>
    <p:sldId xmlns:r="http://schemas.openxmlformats.org/officeDocument/2006/relationships" id="262" r:id="R35fec74201f14c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21b685e63f4920" /><Relationship Type="http://schemas.openxmlformats.org/officeDocument/2006/relationships/slide" Target="/ppt/slides/slide1.xml" Id="R447f3f709eb44201" /><Relationship Type="http://schemas.openxmlformats.org/officeDocument/2006/relationships/slide" Target="/ppt/slides/slide2.xml" Id="R6f58ae7ab7384b9b" /><Relationship Type="http://schemas.openxmlformats.org/officeDocument/2006/relationships/slide" Target="/ppt/slides/slide3.xml" Id="R1a667f779c814465" /><Relationship Type="http://schemas.openxmlformats.org/officeDocument/2006/relationships/slide" Target="/ppt/slides/slide4.xml" Id="R99340b328a5d45b2" /><Relationship Type="http://schemas.openxmlformats.org/officeDocument/2006/relationships/slide" Target="/ppt/slides/slide5.xml" Id="Rcfc1edbc9658426f" /><Relationship Type="http://schemas.openxmlformats.org/officeDocument/2006/relationships/slide" Target="/ppt/slides/slide6.xml" Id="Rffe49f4aa9d2434d" /><Relationship Type="http://schemas.openxmlformats.org/officeDocument/2006/relationships/slide" Target="/ppt/slides/slide7.xml" Id="R35fec74201f14c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779686addd41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9a566c34d4258" /><Relationship Type="http://schemas.openxmlformats.org/officeDocument/2006/relationships/theme" Target="/ppt/slideMasters/theme/theme1.xml" Id="R0c04eded0f2243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99a566c34d42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b211da4cf42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c7bacaea54d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f775061e948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7ec91866e4e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611d08c8649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4aecc506c49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4af70c0f242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ISAA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ISAA HOLDING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7 819 405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14 576 927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15 127 994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ALVESTAD HALLGEIR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Lamarkveien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919 759 461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