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c5efa94ca2a422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7526395dcc44dd5"/>
  </p:sldMasterIdLst>
  <p:sldIdLst>
    <p:sldId xmlns:r="http://schemas.openxmlformats.org/officeDocument/2006/relationships" id="256" r:id="R5c10056f9ec04fdc"/>
    <p:sldId xmlns:r="http://schemas.openxmlformats.org/officeDocument/2006/relationships" id="257" r:id="R7d1be5cf96aa4c4b"/>
    <p:sldId xmlns:r="http://schemas.openxmlformats.org/officeDocument/2006/relationships" id="258" r:id="R1db6b3a7b0fe45bc"/>
    <p:sldId xmlns:r="http://schemas.openxmlformats.org/officeDocument/2006/relationships" id="259" r:id="Redac66c126ed41d7"/>
    <p:sldId xmlns:r="http://schemas.openxmlformats.org/officeDocument/2006/relationships" id="260" r:id="R44f5d90bbabd4130"/>
    <p:sldId xmlns:r="http://schemas.openxmlformats.org/officeDocument/2006/relationships" id="261" r:id="R27b3ed8ef8484814"/>
    <p:sldId xmlns:r="http://schemas.openxmlformats.org/officeDocument/2006/relationships" id="262" r:id="R5d9292bf74f145e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526395dcc44dd5" /><Relationship Type="http://schemas.openxmlformats.org/officeDocument/2006/relationships/slide" Target="/ppt/slides/slide1.xml" Id="R5c10056f9ec04fdc" /><Relationship Type="http://schemas.openxmlformats.org/officeDocument/2006/relationships/slide" Target="/ppt/slides/slide2.xml" Id="R7d1be5cf96aa4c4b" /><Relationship Type="http://schemas.openxmlformats.org/officeDocument/2006/relationships/slide" Target="/ppt/slides/slide3.xml" Id="R1db6b3a7b0fe45bc" /><Relationship Type="http://schemas.openxmlformats.org/officeDocument/2006/relationships/slide" Target="/ppt/slides/slide4.xml" Id="Redac66c126ed41d7" /><Relationship Type="http://schemas.openxmlformats.org/officeDocument/2006/relationships/slide" Target="/ppt/slides/slide5.xml" Id="R44f5d90bbabd4130" /><Relationship Type="http://schemas.openxmlformats.org/officeDocument/2006/relationships/slide" Target="/ppt/slides/slide6.xml" Id="R27b3ed8ef8484814" /><Relationship Type="http://schemas.openxmlformats.org/officeDocument/2006/relationships/slide" Target="/ppt/slides/slide7.xml" Id="R5d9292bf74f145e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e39dfa14a9423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0a916c39064990" /><Relationship Type="http://schemas.openxmlformats.org/officeDocument/2006/relationships/theme" Target="/ppt/slideMasters/theme/theme1.xml" Id="Rb5f782cdf664418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40a916c3906499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faf8fc71e6455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429c679c3c49e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5ae4dceb0b45a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220a6c5b1c4d5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3ed03bfb73407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ae6ac923be4ce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b458643b604bf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BRONC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BRONC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BRONC AS ble etablert [år] og holder til i Jar.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BRONC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BRONC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BRONC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317 852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3 364 268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10 745 858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11 607 620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BRONC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ANDREAS AAMODT KILDE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BRONC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Kilde, Aspelundveien 10D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1358 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919 725 990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BRONC AS</a:t>
            </a:r>
          </a:p>
        </p:txBody>
      </p:sp>
    </p:spTree>
  </p:cSld>
  <p:clrMapOvr>
    <a:masterClrMapping xmlns:a="http://schemas.openxmlformats.org/drawingml/2006/main"/>
  </p:clrMapOvr>
</p:sld>
</file>