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f23a0656f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2e2d2e48540b8"/>
  </p:sldMasterIdLst>
  <p:sldIdLst>
    <p:sldId xmlns:r="http://schemas.openxmlformats.org/officeDocument/2006/relationships" id="256" r:id="Rbcaf6521a01243a1"/>
    <p:sldId xmlns:r="http://schemas.openxmlformats.org/officeDocument/2006/relationships" id="257" r:id="R63dafcce46b34801"/>
    <p:sldId xmlns:r="http://schemas.openxmlformats.org/officeDocument/2006/relationships" id="258" r:id="R9414657548d543d2"/>
    <p:sldId xmlns:r="http://schemas.openxmlformats.org/officeDocument/2006/relationships" id="259" r:id="R346933e7001b4bbb"/>
    <p:sldId xmlns:r="http://schemas.openxmlformats.org/officeDocument/2006/relationships" id="260" r:id="Rb335e1a2d1ff4e8d"/>
    <p:sldId xmlns:r="http://schemas.openxmlformats.org/officeDocument/2006/relationships" id="261" r:id="Rf0e86b92739a4ee9"/>
    <p:sldId xmlns:r="http://schemas.openxmlformats.org/officeDocument/2006/relationships" id="262" r:id="R40db962b9145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2e2d2e48540b8" /><Relationship Type="http://schemas.openxmlformats.org/officeDocument/2006/relationships/slide" Target="/ppt/slides/slide1.xml" Id="Rbcaf6521a01243a1" /><Relationship Type="http://schemas.openxmlformats.org/officeDocument/2006/relationships/slide" Target="/ppt/slides/slide2.xml" Id="R63dafcce46b34801" /><Relationship Type="http://schemas.openxmlformats.org/officeDocument/2006/relationships/slide" Target="/ppt/slides/slide3.xml" Id="R9414657548d543d2" /><Relationship Type="http://schemas.openxmlformats.org/officeDocument/2006/relationships/slide" Target="/ppt/slides/slide4.xml" Id="R346933e7001b4bbb" /><Relationship Type="http://schemas.openxmlformats.org/officeDocument/2006/relationships/slide" Target="/ppt/slides/slide5.xml" Id="Rb335e1a2d1ff4e8d" /><Relationship Type="http://schemas.openxmlformats.org/officeDocument/2006/relationships/slide" Target="/ppt/slides/slide6.xml" Id="Rf0e86b92739a4ee9" /><Relationship Type="http://schemas.openxmlformats.org/officeDocument/2006/relationships/slide" Target="/ppt/slides/slide7.xml" Id="R40db962b9145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d776e5e4b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1272c3ff14354" /><Relationship Type="http://schemas.openxmlformats.org/officeDocument/2006/relationships/theme" Target="/ppt/slideMasters/theme/theme1.xml" Id="Rf208a6094b8448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1272c3ff1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aa57820cf43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1d97dc7043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206ce517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e599a5b57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4fcf9929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677900364e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f2ff4a079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BIGRED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BIGRED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5 758 318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JOHAN STORRØD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Mats Johan Storrød, Solligrenda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