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0a27841c5343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45cb1c1c9e41fb"/>
  </p:sldMasterIdLst>
  <p:sldIdLst>
    <p:sldId xmlns:r="http://schemas.openxmlformats.org/officeDocument/2006/relationships" id="256" r:id="Rbe91c11668b84497"/>
    <p:sldId xmlns:r="http://schemas.openxmlformats.org/officeDocument/2006/relationships" id="257" r:id="R5308e5f0fdd64f8d"/>
    <p:sldId xmlns:r="http://schemas.openxmlformats.org/officeDocument/2006/relationships" id="258" r:id="R177e680f719d4811"/>
    <p:sldId xmlns:r="http://schemas.openxmlformats.org/officeDocument/2006/relationships" id="259" r:id="Rb69f375016c04b62"/>
    <p:sldId xmlns:r="http://schemas.openxmlformats.org/officeDocument/2006/relationships" id="260" r:id="R17958faa8b504216"/>
    <p:sldId xmlns:r="http://schemas.openxmlformats.org/officeDocument/2006/relationships" id="261" r:id="R209eaf7f289f4347"/>
    <p:sldId xmlns:r="http://schemas.openxmlformats.org/officeDocument/2006/relationships" id="262" r:id="R86ab606ecd754a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45cb1c1c9e41fb" /><Relationship Type="http://schemas.openxmlformats.org/officeDocument/2006/relationships/slide" Target="/ppt/slides/slide1.xml" Id="Rbe91c11668b84497" /><Relationship Type="http://schemas.openxmlformats.org/officeDocument/2006/relationships/slide" Target="/ppt/slides/slide2.xml" Id="R5308e5f0fdd64f8d" /><Relationship Type="http://schemas.openxmlformats.org/officeDocument/2006/relationships/slide" Target="/ppt/slides/slide3.xml" Id="R177e680f719d4811" /><Relationship Type="http://schemas.openxmlformats.org/officeDocument/2006/relationships/slide" Target="/ppt/slides/slide4.xml" Id="Rb69f375016c04b62" /><Relationship Type="http://schemas.openxmlformats.org/officeDocument/2006/relationships/slide" Target="/ppt/slides/slide5.xml" Id="R17958faa8b504216" /><Relationship Type="http://schemas.openxmlformats.org/officeDocument/2006/relationships/slide" Target="/ppt/slides/slide6.xml" Id="R209eaf7f289f4347" /><Relationship Type="http://schemas.openxmlformats.org/officeDocument/2006/relationships/slide" Target="/ppt/slides/slide7.xml" Id="R86ab606ecd754a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28f9c625eb47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adebdf9634f87" /><Relationship Type="http://schemas.openxmlformats.org/officeDocument/2006/relationships/theme" Target="/ppt/slideMasters/theme/theme1.xml" Id="R847dbd31435241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fadebdf9634f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2e98343e747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26ec8d6744b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248cebe7a45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d1249447b40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01bf6997949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4eb1948db49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312239dfe45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CAPITAL 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CAPITAL ESS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9 327 501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21 435 613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21 435 613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NORDVANG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Sebastian Nordvang, Sørkedalsveien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919 702 192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CAPITAL ESS AS</a:t>
            </a:r>
          </a:p>
        </p:txBody>
      </p:sp>
    </p:spTree>
  </p:cSld>
  <p:clrMapOvr>
    <a:masterClrMapping xmlns:a="http://schemas.openxmlformats.org/drawingml/2006/main"/>
  </p:clrMapOvr>
</p:sld>
</file>