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03e62adff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f3cd4e80b483e"/>
  </p:sldMasterIdLst>
  <p:sldIdLst>
    <p:sldId xmlns:r="http://schemas.openxmlformats.org/officeDocument/2006/relationships" id="256" r:id="R4db018712799456b"/>
    <p:sldId xmlns:r="http://schemas.openxmlformats.org/officeDocument/2006/relationships" id="257" r:id="Rba11a20107784681"/>
    <p:sldId xmlns:r="http://schemas.openxmlformats.org/officeDocument/2006/relationships" id="258" r:id="Rbcc4359f52c241ee"/>
    <p:sldId xmlns:r="http://schemas.openxmlformats.org/officeDocument/2006/relationships" id="259" r:id="Rea7c1f87721c44c3"/>
    <p:sldId xmlns:r="http://schemas.openxmlformats.org/officeDocument/2006/relationships" id="260" r:id="R1d9d94ecd6594b1a"/>
    <p:sldId xmlns:r="http://schemas.openxmlformats.org/officeDocument/2006/relationships" id="261" r:id="R06143f19d25d4fcd"/>
    <p:sldId xmlns:r="http://schemas.openxmlformats.org/officeDocument/2006/relationships" id="262" r:id="R445eaab4f708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f3cd4e80b483e" /><Relationship Type="http://schemas.openxmlformats.org/officeDocument/2006/relationships/slide" Target="/ppt/slides/slide1.xml" Id="R4db018712799456b" /><Relationship Type="http://schemas.openxmlformats.org/officeDocument/2006/relationships/slide" Target="/ppt/slides/slide2.xml" Id="Rba11a20107784681" /><Relationship Type="http://schemas.openxmlformats.org/officeDocument/2006/relationships/slide" Target="/ppt/slides/slide3.xml" Id="Rbcc4359f52c241ee" /><Relationship Type="http://schemas.openxmlformats.org/officeDocument/2006/relationships/slide" Target="/ppt/slides/slide4.xml" Id="Rea7c1f87721c44c3" /><Relationship Type="http://schemas.openxmlformats.org/officeDocument/2006/relationships/slide" Target="/ppt/slides/slide5.xml" Id="R1d9d94ecd6594b1a" /><Relationship Type="http://schemas.openxmlformats.org/officeDocument/2006/relationships/slide" Target="/ppt/slides/slide6.xml" Id="R06143f19d25d4fcd" /><Relationship Type="http://schemas.openxmlformats.org/officeDocument/2006/relationships/slide" Target="/ppt/slides/slide7.xml" Id="R445eaab4f708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ce14dd938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6d8bc1f5b4e64" /><Relationship Type="http://schemas.openxmlformats.org/officeDocument/2006/relationships/theme" Target="/ppt/slideMasters/theme/theme1.xml" Id="Rfee329d0943b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6d8bc1f5b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d03168f4e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6024253fd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5fa53db98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ff41ea700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f7cfb13b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48091b59e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4e7a4cbda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INVESTMENTS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TØSTIE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919 679 050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