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68e303a58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c76de5f8a4980"/>
  </p:sldMasterIdLst>
  <p:sldIdLst>
    <p:sldId xmlns:r="http://schemas.openxmlformats.org/officeDocument/2006/relationships" id="256" r:id="R017f0378927545d4"/>
    <p:sldId xmlns:r="http://schemas.openxmlformats.org/officeDocument/2006/relationships" id="257" r:id="R8b69124f30564250"/>
    <p:sldId xmlns:r="http://schemas.openxmlformats.org/officeDocument/2006/relationships" id="258" r:id="R874a81cfc20543a4"/>
    <p:sldId xmlns:r="http://schemas.openxmlformats.org/officeDocument/2006/relationships" id="259" r:id="R1df675b6bf894ecc"/>
    <p:sldId xmlns:r="http://schemas.openxmlformats.org/officeDocument/2006/relationships" id="260" r:id="R286e9b027c554e9b"/>
    <p:sldId xmlns:r="http://schemas.openxmlformats.org/officeDocument/2006/relationships" id="261" r:id="R92bda5eae464487d"/>
    <p:sldId xmlns:r="http://schemas.openxmlformats.org/officeDocument/2006/relationships" id="262" r:id="Rd87221c8d534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c76de5f8a4980" /><Relationship Type="http://schemas.openxmlformats.org/officeDocument/2006/relationships/slide" Target="/ppt/slides/slide1.xml" Id="R017f0378927545d4" /><Relationship Type="http://schemas.openxmlformats.org/officeDocument/2006/relationships/slide" Target="/ppt/slides/slide2.xml" Id="R8b69124f30564250" /><Relationship Type="http://schemas.openxmlformats.org/officeDocument/2006/relationships/slide" Target="/ppt/slides/slide3.xml" Id="R874a81cfc20543a4" /><Relationship Type="http://schemas.openxmlformats.org/officeDocument/2006/relationships/slide" Target="/ppt/slides/slide4.xml" Id="R1df675b6bf894ecc" /><Relationship Type="http://schemas.openxmlformats.org/officeDocument/2006/relationships/slide" Target="/ppt/slides/slide5.xml" Id="R286e9b027c554e9b" /><Relationship Type="http://schemas.openxmlformats.org/officeDocument/2006/relationships/slide" Target="/ppt/slides/slide6.xml" Id="R92bda5eae464487d" /><Relationship Type="http://schemas.openxmlformats.org/officeDocument/2006/relationships/slide" Target="/ppt/slides/slide7.xml" Id="Rd87221c8d534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ea7e8a342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4bdaf9a7e4668" /><Relationship Type="http://schemas.openxmlformats.org/officeDocument/2006/relationships/theme" Target="/ppt/slideMasters/theme/theme1.xml" Id="Rdd3b7ddcfa4c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4bdaf9a7e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cdbf7cf7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0074b8b5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de9e5909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da77f112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31670e5e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db1feb5e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606f0c5b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