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2ac160a4d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040e504d44a49"/>
  </p:sldMasterIdLst>
  <p:sldIdLst>
    <p:sldId xmlns:r="http://schemas.openxmlformats.org/officeDocument/2006/relationships" id="256" r:id="R145b1e7481d14cbb"/>
    <p:sldId xmlns:r="http://schemas.openxmlformats.org/officeDocument/2006/relationships" id="257" r:id="Rdc1ed51c154f4733"/>
    <p:sldId xmlns:r="http://schemas.openxmlformats.org/officeDocument/2006/relationships" id="258" r:id="Rf479ffbe28a449d2"/>
    <p:sldId xmlns:r="http://schemas.openxmlformats.org/officeDocument/2006/relationships" id="259" r:id="R4e0c0687e3274fb3"/>
    <p:sldId xmlns:r="http://schemas.openxmlformats.org/officeDocument/2006/relationships" id="260" r:id="R27167e3d47804c5f"/>
    <p:sldId xmlns:r="http://schemas.openxmlformats.org/officeDocument/2006/relationships" id="261" r:id="R60dbd6dd3a7f4618"/>
    <p:sldId xmlns:r="http://schemas.openxmlformats.org/officeDocument/2006/relationships" id="262" r:id="Rf80f8f52e32f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040e504d44a49" /><Relationship Type="http://schemas.openxmlformats.org/officeDocument/2006/relationships/slide" Target="/ppt/slides/slide1.xml" Id="R145b1e7481d14cbb" /><Relationship Type="http://schemas.openxmlformats.org/officeDocument/2006/relationships/slide" Target="/ppt/slides/slide2.xml" Id="Rdc1ed51c154f4733" /><Relationship Type="http://schemas.openxmlformats.org/officeDocument/2006/relationships/slide" Target="/ppt/slides/slide3.xml" Id="Rf479ffbe28a449d2" /><Relationship Type="http://schemas.openxmlformats.org/officeDocument/2006/relationships/slide" Target="/ppt/slides/slide4.xml" Id="R4e0c0687e3274fb3" /><Relationship Type="http://schemas.openxmlformats.org/officeDocument/2006/relationships/slide" Target="/ppt/slides/slide5.xml" Id="R27167e3d47804c5f" /><Relationship Type="http://schemas.openxmlformats.org/officeDocument/2006/relationships/slide" Target="/ppt/slides/slide6.xml" Id="R60dbd6dd3a7f4618" /><Relationship Type="http://schemas.openxmlformats.org/officeDocument/2006/relationships/slide" Target="/ppt/slides/slide7.xml" Id="Rf80f8f52e32f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8a823791e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16877d90e480a" /><Relationship Type="http://schemas.openxmlformats.org/officeDocument/2006/relationships/theme" Target="/ppt/slideMasters/theme/theme1.xml" Id="R223180b4c3ea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16877d90e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07cecc585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57c48f0ee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3215ec37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8fa48c82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c5159311f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0878220b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b60fa419a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114 903 335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224 778 413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