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4cc3b77f9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7fbdcff3b4476"/>
  </p:sldMasterIdLst>
  <p:sldIdLst>
    <p:sldId xmlns:r="http://schemas.openxmlformats.org/officeDocument/2006/relationships" id="256" r:id="Rb5653199fff24c2c"/>
    <p:sldId xmlns:r="http://schemas.openxmlformats.org/officeDocument/2006/relationships" id="257" r:id="R88738124395342e4"/>
    <p:sldId xmlns:r="http://schemas.openxmlformats.org/officeDocument/2006/relationships" id="258" r:id="R09bdde204d434c49"/>
    <p:sldId xmlns:r="http://schemas.openxmlformats.org/officeDocument/2006/relationships" id="259" r:id="R9e5c8b4366274a5d"/>
    <p:sldId xmlns:r="http://schemas.openxmlformats.org/officeDocument/2006/relationships" id="260" r:id="R04d59390ac0c4054"/>
    <p:sldId xmlns:r="http://schemas.openxmlformats.org/officeDocument/2006/relationships" id="261" r:id="Ra683e25070c04e8f"/>
    <p:sldId xmlns:r="http://schemas.openxmlformats.org/officeDocument/2006/relationships" id="262" r:id="Rc12524295c79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7fbdcff3b4476" /><Relationship Type="http://schemas.openxmlformats.org/officeDocument/2006/relationships/slide" Target="/ppt/slides/slide1.xml" Id="Rb5653199fff24c2c" /><Relationship Type="http://schemas.openxmlformats.org/officeDocument/2006/relationships/slide" Target="/ppt/slides/slide2.xml" Id="R88738124395342e4" /><Relationship Type="http://schemas.openxmlformats.org/officeDocument/2006/relationships/slide" Target="/ppt/slides/slide3.xml" Id="R09bdde204d434c49" /><Relationship Type="http://schemas.openxmlformats.org/officeDocument/2006/relationships/slide" Target="/ppt/slides/slide4.xml" Id="R9e5c8b4366274a5d" /><Relationship Type="http://schemas.openxmlformats.org/officeDocument/2006/relationships/slide" Target="/ppt/slides/slide5.xml" Id="R04d59390ac0c4054" /><Relationship Type="http://schemas.openxmlformats.org/officeDocument/2006/relationships/slide" Target="/ppt/slides/slide6.xml" Id="Ra683e25070c04e8f" /><Relationship Type="http://schemas.openxmlformats.org/officeDocument/2006/relationships/slide" Target="/ppt/slides/slide7.xml" Id="Rc12524295c79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3ab9b63ed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1f4fe4f34e45" /><Relationship Type="http://schemas.openxmlformats.org/officeDocument/2006/relationships/theme" Target="/ppt/slideMasters/theme/theme1.xml" Id="R35b48ffa3500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31f4fe4f3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2b8ce6ccb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0a804c29d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3ce210f27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247aa4052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c3cfef2c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b8a8eaed84f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582243e5a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MOREDUN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33 052 405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1 431 047 120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1 531 980 705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STEENSLAND-BRUN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