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2567aa7ee24f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36ce5957aa4488"/>
  </p:sldMasterIdLst>
  <p:sldIdLst>
    <p:sldId xmlns:r="http://schemas.openxmlformats.org/officeDocument/2006/relationships" id="256" r:id="R7c8f1a700b434011"/>
    <p:sldId xmlns:r="http://schemas.openxmlformats.org/officeDocument/2006/relationships" id="257" r:id="Rb5ad24b237844092"/>
    <p:sldId xmlns:r="http://schemas.openxmlformats.org/officeDocument/2006/relationships" id="258" r:id="Re80cbe4d14da4dba"/>
    <p:sldId xmlns:r="http://schemas.openxmlformats.org/officeDocument/2006/relationships" id="259" r:id="R07cdcead177b42ca"/>
    <p:sldId xmlns:r="http://schemas.openxmlformats.org/officeDocument/2006/relationships" id="260" r:id="R8b846a4dba554bc4"/>
    <p:sldId xmlns:r="http://schemas.openxmlformats.org/officeDocument/2006/relationships" id="261" r:id="Raad285d6b31640e6"/>
    <p:sldId xmlns:r="http://schemas.openxmlformats.org/officeDocument/2006/relationships" id="262" r:id="R27da580cf38142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36ce5957aa4488" /><Relationship Type="http://schemas.openxmlformats.org/officeDocument/2006/relationships/slide" Target="/ppt/slides/slide1.xml" Id="R7c8f1a700b434011" /><Relationship Type="http://schemas.openxmlformats.org/officeDocument/2006/relationships/slide" Target="/ppt/slides/slide2.xml" Id="Rb5ad24b237844092" /><Relationship Type="http://schemas.openxmlformats.org/officeDocument/2006/relationships/slide" Target="/ppt/slides/slide3.xml" Id="Re80cbe4d14da4dba" /><Relationship Type="http://schemas.openxmlformats.org/officeDocument/2006/relationships/slide" Target="/ppt/slides/slide4.xml" Id="R07cdcead177b42ca" /><Relationship Type="http://schemas.openxmlformats.org/officeDocument/2006/relationships/slide" Target="/ppt/slides/slide5.xml" Id="R8b846a4dba554bc4" /><Relationship Type="http://schemas.openxmlformats.org/officeDocument/2006/relationships/slide" Target="/ppt/slides/slide6.xml" Id="Raad285d6b31640e6" /><Relationship Type="http://schemas.openxmlformats.org/officeDocument/2006/relationships/slide" Target="/ppt/slides/slide7.xml" Id="R27da580cf38142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b65ee38a554e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db749670c416f" /><Relationship Type="http://schemas.openxmlformats.org/officeDocument/2006/relationships/theme" Target="/ppt/slideMasters/theme/theme1.xml" Id="R6f4aa5606c2d4c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3db749670c41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c67bace434b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1138988a348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d85288f6a4f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0fac917b74a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7095cdc194e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8d30a6f7a41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bb8b477694f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TORTUGA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TORTUGA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TORTUGA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TORTUGA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TORTUGA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TORTUGA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277 129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4 775 519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TORTUGA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SYVERTSEN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TORTUGA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Niels Juels gate 26A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919 533 463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TORTUGA HOLDING AS</a:t>
            </a:r>
          </a:p>
        </p:txBody>
      </p:sp>
    </p:spTree>
  </p:cSld>
  <p:clrMapOvr>
    <a:masterClrMapping xmlns:a="http://schemas.openxmlformats.org/drawingml/2006/main"/>
  </p:clrMapOvr>
</p:sld>
</file>