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39da5f289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4b2323c2847d5"/>
  </p:sldMasterIdLst>
  <p:sldIdLst>
    <p:sldId xmlns:r="http://schemas.openxmlformats.org/officeDocument/2006/relationships" id="256" r:id="Raea1cb023f0047e1"/>
    <p:sldId xmlns:r="http://schemas.openxmlformats.org/officeDocument/2006/relationships" id="257" r:id="R818410b68b35475a"/>
    <p:sldId xmlns:r="http://schemas.openxmlformats.org/officeDocument/2006/relationships" id="258" r:id="R25543bff41534b8f"/>
    <p:sldId xmlns:r="http://schemas.openxmlformats.org/officeDocument/2006/relationships" id="259" r:id="R80d3563713e94b70"/>
    <p:sldId xmlns:r="http://schemas.openxmlformats.org/officeDocument/2006/relationships" id="260" r:id="Rb6e372395e634e0a"/>
    <p:sldId xmlns:r="http://schemas.openxmlformats.org/officeDocument/2006/relationships" id="261" r:id="R1605da062aa241f2"/>
    <p:sldId xmlns:r="http://schemas.openxmlformats.org/officeDocument/2006/relationships" id="262" r:id="Rc8492f681e7c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4b2323c2847d5" /><Relationship Type="http://schemas.openxmlformats.org/officeDocument/2006/relationships/slide" Target="/ppt/slides/slide1.xml" Id="Raea1cb023f0047e1" /><Relationship Type="http://schemas.openxmlformats.org/officeDocument/2006/relationships/slide" Target="/ppt/slides/slide2.xml" Id="R818410b68b35475a" /><Relationship Type="http://schemas.openxmlformats.org/officeDocument/2006/relationships/slide" Target="/ppt/slides/slide3.xml" Id="R25543bff41534b8f" /><Relationship Type="http://schemas.openxmlformats.org/officeDocument/2006/relationships/slide" Target="/ppt/slides/slide4.xml" Id="R80d3563713e94b70" /><Relationship Type="http://schemas.openxmlformats.org/officeDocument/2006/relationships/slide" Target="/ppt/slides/slide5.xml" Id="Rb6e372395e634e0a" /><Relationship Type="http://schemas.openxmlformats.org/officeDocument/2006/relationships/slide" Target="/ppt/slides/slide6.xml" Id="R1605da062aa241f2" /><Relationship Type="http://schemas.openxmlformats.org/officeDocument/2006/relationships/slide" Target="/ppt/slides/slide7.xml" Id="Rc8492f681e7c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5209b2239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dafe7b1474de1" /><Relationship Type="http://schemas.openxmlformats.org/officeDocument/2006/relationships/theme" Target="/ppt/slideMasters/theme/theme1.xml" Id="R0efb464f8c91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dafe7b147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0ba6e282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7a9d6c85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a5838c8b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81352e0b0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5619ada8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1b1ebc4c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c51f8003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